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sy The Cow" initials="BTC" lastIdx="1" clrIdx="0">
    <p:extLst>
      <p:ext uri="{19B8F6BF-5375-455C-9EA6-DF929625EA0E}">
        <p15:presenceInfo xmlns:p15="http://schemas.microsoft.com/office/powerpoint/2012/main" userId="3f0311ce03b18d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C9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9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4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9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7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7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3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1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1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149A-15FE-4610-95CC-9D77FA013B8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149A-15FE-4610-95CC-9D77FA013B8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4744-35C4-4D5B-BBB0-23F505B858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8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jpeg"/><Relationship Id="rId26" Type="http://schemas.openxmlformats.org/officeDocument/2006/relationships/image" Target="../media/image19.png"/><Relationship Id="rId39" Type="http://schemas.openxmlformats.org/officeDocument/2006/relationships/image" Target="../media/image29.png"/><Relationship Id="rId21" Type="http://schemas.openxmlformats.org/officeDocument/2006/relationships/hyperlink" Target="https://ilmondodici.blogspot.com/2011/12/libri-bianco-e-nero-e-colori.html" TargetMode="External"/><Relationship Id="rId34" Type="http://schemas.openxmlformats.org/officeDocument/2006/relationships/hyperlink" Target="https://nattalingo.co.uk/wp-content/uploads/2016/01/vocab-from-the-video.pdf" TargetMode="External"/><Relationship Id="rId42" Type="http://schemas.openxmlformats.org/officeDocument/2006/relationships/hyperlink" Target="https://youtu.be/p3UrG9AVE0M" TargetMode="External"/><Relationship Id="rId47" Type="http://schemas.openxmlformats.org/officeDocument/2006/relationships/image" Target="../media/image34.jpeg"/><Relationship Id="rId7" Type="http://schemas.openxmlformats.org/officeDocument/2006/relationships/hyperlink" Target="https://www.wordreference.com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primarysite-prod-sorted.s3.amazonaws.com/stthomascanterbury/UploadedDocument/22396c3e52634334912ec5aad9e69c34/french-numbers.png" TargetMode="External"/><Relationship Id="rId24" Type="http://schemas.openxmlformats.org/officeDocument/2006/relationships/hyperlink" Target="https://fr.wikipedia.org/wiki/R%C3%A9partition_g%C3%A9ographique_du_fran%C3%A7ais#/media/Fichier:Map-Francophone_World.png" TargetMode="External"/><Relationship Id="rId32" Type="http://schemas.openxmlformats.org/officeDocument/2006/relationships/hyperlink" Target="https://www.francefootball.fr/ligue-1/resultats/" TargetMode="External"/><Relationship Id="rId37" Type="http://schemas.openxmlformats.org/officeDocument/2006/relationships/hyperlink" Target="https://www.youtube.com/watch?v=1W-GbQ_Q42U" TargetMode="External"/><Relationship Id="rId40" Type="http://schemas.openxmlformats.org/officeDocument/2006/relationships/image" Target="../media/image30.png"/><Relationship Id="rId45" Type="http://schemas.openxmlformats.org/officeDocument/2006/relationships/image" Target="../media/image33.jpe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28" Type="http://schemas.openxmlformats.org/officeDocument/2006/relationships/image" Target="../media/image21.png"/><Relationship Id="rId36" Type="http://schemas.openxmlformats.org/officeDocument/2006/relationships/image" Target="../media/image27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4" Type="http://schemas.openxmlformats.org/officeDocument/2006/relationships/hyperlink" Target="https://vimeo.com/504388113/c5af4bfaf1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jpg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6.png"/><Relationship Id="rId43" Type="http://schemas.openxmlformats.org/officeDocument/2006/relationships/image" Target="../media/image32.jpg"/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12" Type="http://schemas.openxmlformats.org/officeDocument/2006/relationships/hyperlink" Target="https://safeyoutube.net/w/qW2I" TargetMode="External"/><Relationship Id="rId17" Type="http://schemas.openxmlformats.org/officeDocument/2006/relationships/hyperlink" Target="https://nattalingo.co.uk/mardi-gras/" TargetMode="External"/><Relationship Id="rId25" Type="http://schemas.openxmlformats.org/officeDocument/2006/relationships/image" Target="../media/image18.png"/><Relationship Id="rId33" Type="http://schemas.openxmlformats.org/officeDocument/2006/relationships/image" Target="../media/image25.png"/><Relationship Id="rId38" Type="http://schemas.openxmlformats.org/officeDocument/2006/relationships/image" Target="../media/image28.png"/><Relationship Id="rId46" Type="http://schemas.openxmlformats.org/officeDocument/2006/relationships/hyperlink" Target="https://vimeo.com/504404945/d13906fb59" TargetMode="External"/><Relationship Id="rId20" Type="http://schemas.openxmlformats.org/officeDocument/2006/relationships/image" Target="../media/image15.jpeg"/><Relationship Id="rId4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16" y="-23612"/>
            <a:ext cx="12192000" cy="6905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3477" y="-79120"/>
            <a:ext cx="636936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latin typeface="Century Schoolbook" panose="02040604050505020304" pitchFamily="18" charset="0"/>
              </a:rPr>
              <a:t>La </a:t>
            </a:r>
            <a:r>
              <a:rPr lang="en-US" sz="2000" b="1" dirty="0" err="1">
                <a:ln w="0"/>
                <a:latin typeface="Century Schoolbook" panose="02040604050505020304" pitchFamily="18" charset="0"/>
              </a:rPr>
              <a:t>classe</a:t>
            </a:r>
            <a:r>
              <a:rPr lang="en-US" sz="2000" b="1" dirty="0">
                <a:ln w="0"/>
                <a:latin typeface="Century Schoolbook" panose="02040604050505020304" pitchFamily="18" charset="0"/>
              </a:rPr>
              <a:t> de Madame Paris</a:t>
            </a:r>
            <a:r>
              <a:rPr lang="en-US" sz="2000" b="1" cap="none" spc="0" dirty="0">
                <a:ln w="0"/>
                <a:latin typeface="Century Schoolbook" panose="020406040505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ln w="0"/>
                <a:latin typeface="Century Schoolbook" panose="02040604050505020304" pitchFamily="18" charset="0"/>
              </a:rPr>
              <a:t>B</a:t>
            </a:r>
            <a:r>
              <a:rPr lang="en-US" sz="2000" b="1" cap="none" spc="0" dirty="0" err="1">
                <a:ln w="0"/>
                <a:latin typeface="Century Schoolbook" panose="02040604050505020304" pitchFamily="18" charset="0"/>
              </a:rPr>
              <a:t>ienvenue</a:t>
            </a:r>
            <a:r>
              <a:rPr lang="en-US" sz="2000" b="1" cap="none" spc="0" dirty="0">
                <a:ln w="0"/>
                <a:latin typeface="Century Schoolbook" panose="02040604050505020304" pitchFamily="18" charset="0"/>
              </a:rPr>
              <a:t> !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9251" y="1560934"/>
            <a:ext cx="999805" cy="10384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48" y="4555447"/>
            <a:ext cx="541823" cy="4822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0643"/>
            <a:ext cx="1201898" cy="17215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448" y="319417"/>
            <a:ext cx="1224219" cy="1645467"/>
          </a:xfrm>
          <a:prstGeom prst="rect">
            <a:avLst/>
          </a:prstGeom>
        </p:spPr>
      </p:pic>
      <p:pic>
        <p:nvPicPr>
          <p:cNvPr id="43" name="Picture 42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23" y="4380633"/>
            <a:ext cx="401172" cy="6470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35987" r="1659" b="35852"/>
          <a:stretch/>
        </p:blipFill>
        <p:spPr>
          <a:xfrm>
            <a:off x="4045234" y="593920"/>
            <a:ext cx="5352822" cy="7632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01FD4F-E939-4F37-BB4A-4F59779E3D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5049" y="346580"/>
            <a:ext cx="1408871" cy="791606"/>
          </a:xfrm>
          <a:prstGeom prst="rect">
            <a:avLst/>
          </a:prstGeom>
        </p:spPr>
      </p:pic>
      <p:sp>
        <p:nvSpPr>
          <p:cNvPr id="3" name="TextBox 2">
            <a:hlinkClick r:id="rId11"/>
            <a:extLst>
              <a:ext uri="{FF2B5EF4-FFF2-40B4-BE49-F238E27FC236}">
                <a16:creationId xmlns:a16="http://schemas.microsoft.com/office/drawing/2014/main" id="{13EA7408-096B-4ACA-8BA8-97F49FC22BAA}"/>
              </a:ext>
            </a:extLst>
          </p:cNvPr>
          <p:cNvSpPr txBox="1"/>
          <p:nvPr/>
        </p:nvSpPr>
        <p:spPr>
          <a:xfrm>
            <a:off x="380206" y="4666157"/>
            <a:ext cx="756731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1-1000,000</a:t>
            </a:r>
          </a:p>
          <a:p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4BC95F-3E13-4BC8-ACD4-332D3B6EFAB8}"/>
              </a:ext>
            </a:extLst>
          </p:cNvPr>
          <p:cNvSpPr txBox="1"/>
          <p:nvPr/>
        </p:nvSpPr>
        <p:spPr>
          <a:xfrm>
            <a:off x="380206" y="4361470"/>
            <a:ext cx="756731" cy="30675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anose="030F0702030302020204" pitchFamily="66" charset="0"/>
                <a:hlinkClick r:id="rId12"/>
              </a:rPr>
              <a:t>1-100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6BC1C-53B3-4EF3-B0D5-25AC21F28C00}"/>
              </a:ext>
            </a:extLst>
          </p:cNvPr>
          <p:cNvSpPr txBox="1"/>
          <p:nvPr/>
        </p:nvSpPr>
        <p:spPr>
          <a:xfrm>
            <a:off x="4967412" y="1424027"/>
            <a:ext cx="3909366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Work about French Pancake Day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2E79D-213A-492C-A884-8BE305696D3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403" t="22132" r="40748" b="24056"/>
          <a:stretch/>
        </p:blipFill>
        <p:spPr>
          <a:xfrm>
            <a:off x="7375480" y="5301163"/>
            <a:ext cx="1098528" cy="6517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36B45A-0638-49A0-847C-D304B1176C4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547" r="5404" b="15963"/>
          <a:stretch/>
        </p:blipFill>
        <p:spPr>
          <a:xfrm>
            <a:off x="8581167" y="5301163"/>
            <a:ext cx="1072055" cy="6517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B6A895-8F44-43FD-9CA5-6A13268EC7C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612" t="21206" r="40961" b="24492"/>
          <a:stretch/>
        </p:blipFill>
        <p:spPr>
          <a:xfrm>
            <a:off x="2403995" y="3611109"/>
            <a:ext cx="1130080" cy="6583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90DDF3-CB3B-457B-B74E-3FD47FB6490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2709" t="24319" r="52467" b="29565"/>
          <a:stretch/>
        </p:blipFill>
        <p:spPr>
          <a:xfrm>
            <a:off x="1419555" y="2904794"/>
            <a:ext cx="553185" cy="578062"/>
          </a:xfrm>
          <a:prstGeom prst="rect">
            <a:avLst/>
          </a:prstGeom>
        </p:spPr>
      </p:pic>
      <p:pic>
        <p:nvPicPr>
          <p:cNvPr id="13" name="Picture 12">
            <a:hlinkClick r:id="rId17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7815" y="2665686"/>
            <a:ext cx="1055475" cy="7916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A0DDB9C-674D-4707-B659-6FD909F4679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425" t="20556" r="47093" b="29566"/>
          <a:stretch/>
        </p:blipFill>
        <p:spPr>
          <a:xfrm>
            <a:off x="341555" y="2913559"/>
            <a:ext cx="842066" cy="583603"/>
          </a:xfrm>
          <a:prstGeom prst="rect">
            <a:avLst/>
          </a:prstGeom>
        </p:spPr>
      </p:pic>
      <p:pic>
        <p:nvPicPr>
          <p:cNvPr id="22" name="Picture 21" descr="A picture containing flower, brush&#10;&#10;Description automatically generated">
            <a:extLst>
              <a:ext uri="{FF2B5EF4-FFF2-40B4-BE49-F238E27FC236}">
                <a16:creationId xmlns:a16="http://schemas.microsoft.com/office/drawing/2014/main" id="{A42D8597-017B-4BF5-AC77-166AC5A7DDA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390760" y="3618177"/>
            <a:ext cx="779515" cy="6367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9BB81E-CABB-4ED3-B944-84DAB00F4886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1619" t="21766" r="56616" b="29565"/>
          <a:stretch/>
        </p:blipFill>
        <p:spPr>
          <a:xfrm>
            <a:off x="1780322" y="3590049"/>
            <a:ext cx="571618" cy="71901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7F761BF-2BA1-46A8-8B2E-892AE6B66CE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29400" y="593920"/>
            <a:ext cx="2229774" cy="1564170"/>
          </a:xfrm>
          <a:prstGeom prst="rect">
            <a:avLst/>
          </a:prstGeom>
        </p:spPr>
      </p:pic>
      <p:pic>
        <p:nvPicPr>
          <p:cNvPr id="58" name="Picture 57">
            <a:hlinkClick r:id="rId24"/>
            <a:extLst>
              <a:ext uri="{FF2B5EF4-FFF2-40B4-BE49-F238E27FC236}">
                <a16:creationId xmlns:a16="http://schemas.microsoft.com/office/drawing/2014/main" id="{B4BCFC47-1C45-491F-AB80-040B58B8B3D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52597" y="2233819"/>
            <a:ext cx="1736429" cy="1218092"/>
          </a:xfrm>
          <a:prstGeom prst="rect">
            <a:avLst/>
          </a:prstGeom>
        </p:spPr>
      </p:pic>
      <p:pic>
        <p:nvPicPr>
          <p:cNvPr id="23" name="Picture 22" descr="A large brown teddy bear&#10;&#10;Description automatically generated">
            <a:extLst>
              <a:ext uri="{FF2B5EF4-FFF2-40B4-BE49-F238E27FC236}">
                <a16:creationId xmlns:a16="http://schemas.microsoft.com/office/drawing/2014/main" id="{82EF5173-2321-4E58-8F7F-4AB18864144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6" y="3751106"/>
            <a:ext cx="1027644" cy="550407"/>
          </a:xfrm>
          <a:prstGeom prst="rect">
            <a:avLst/>
          </a:prstGeom>
        </p:spPr>
      </p:pic>
      <p:pic>
        <p:nvPicPr>
          <p:cNvPr id="35" name="Picture 34" descr="A picture containing zombie, object, sitting, table&#10;&#10;Description automatically generated">
            <a:extLst>
              <a:ext uri="{FF2B5EF4-FFF2-40B4-BE49-F238E27FC236}">
                <a16:creationId xmlns:a16="http://schemas.microsoft.com/office/drawing/2014/main" id="{FEE67920-5973-47EB-9632-1BD829D06CE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962" y="4355146"/>
            <a:ext cx="548681" cy="7315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7140FD-AFF9-4D7E-9994-52C32A690F4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92134" y="4372898"/>
            <a:ext cx="477155" cy="6452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1F7E0A-B564-44A5-99AE-2BB64A18570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60381" y="5296021"/>
            <a:ext cx="697773" cy="694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0100B5-DB86-4B9D-B7EC-11C0C4D8227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565313" y="5290719"/>
            <a:ext cx="1595867" cy="694672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D38BAD4-08BA-430B-9B3D-3DCDBDE663C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0" y="5195095"/>
            <a:ext cx="546374" cy="516841"/>
          </a:xfrm>
          <a:prstGeom prst="rect">
            <a:avLst/>
          </a:prstGeom>
        </p:spPr>
      </p:pic>
      <p:pic>
        <p:nvPicPr>
          <p:cNvPr id="42" name="Picture 41" descr="A picture containing game, honeycomb&#10;&#10;Description automatically generated">
            <a:hlinkClick r:id="rId32"/>
            <a:extLst>
              <a:ext uri="{FF2B5EF4-FFF2-40B4-BE49-F238E27FC236}">
                <a16:creationId xmlns:a16="http://schemas.microsoft.com/office/drawing/2014/main" id="{4FCD4DC5-C6CF-4981-8B04-57F629F0B78E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r="18288"/>
          <a:stretch/>
        </p:blipFill>
        <p:spPr>
          <a:xfrm>
            <a:off x="2544420" y="4434032"/>
            <a:ext cx="600525" cy="658398"/>
          </a:xfrm>
          <a:prstGeom prst="rect">
            <a:avLst/>
          </a:prstGeom>
        </p:spPr>
      </p:pic>
      <p:pic>
        <p:nvPicPr>
          <p:cNvPr id="46" name="Picture 45" descr="A picture containing envelope, stationary&#10;&#10;Description automatically generated">
            <a:hlinkClick r:id="rId34"/>
            <a:extLst>
              <a:ext uri="{FF2B5EF4-FFF2-40B4-BE49-F238E27FC236}">
                <a16:creationId xmlns:a16="http://schemas.microsoft.com/office/drawing/2014/main" id="{A9CF296C-59AE-4330-84F4-E22CFE198615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64" y="4665192"/>
            <a:ext cx="518977" cy="427393"/>
          </a:xfrm>
          <a:prstGeom prst="rect">
            <a:avLst/>
          </a:prstGeom>
        </p:spPr>
      </p:pic>
      <p:pic>
        <p:nvPicPr>
          <p:cNvPr id="26" name="Picture 25" descr="A red apple sitting on a table&#10;&#10;Description automatically generated">
            <a:extLst>
              <a:ext uri="{FF2B5EF4-FFF2-40B4-BE49-F238E27FC236}">
                <a16:creationId xmlns:a16="http://schemas.microsoft.com/office/drawing/2014/main" id="{8FA5A817-6C12-41A9-B06E-AE6B5CEEB76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79" y="4627448"/>
            <a:ext cx="446749" cy="446749"/>
          </a:xfrm>
          <a:prstGeom prst="rect">
            <a:avLst/>
          </a:prstGeom>
        </p:spPr>
      </p:pic>
      <p:pic>
        <p:nvPicPr>
          <p:cNvPr id="48" name="Picture 47" descr="A picture containing food, fruit&#10;&#10;Description automatically generated">
            <a:hlinkClick r:id="rId37"/>
            <a:extLst>
              <a:ext uri="{FF2B5EF4-FFF2-40B4-BE49-F238E27FC236}">
                <a16:creationId xmlns:a16="http://schemas.microsoft.com/office/drawing/2014/main" id="{818443F6-D6F3-4CDE-B5DC-23CD9E501375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32" y="256466"/>
            <a:ext cx="294165" cy="2779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488AD1-E9B5-4882-B1DA-957DD64C8764}"/>
              </a:ext>
            </a:extLst>
          </p:cNvPr>
          <p:cNvSpPr txBox="1"/>
          <p:nvPr/>
        </p:nvSpPr>
        <p:spPr>
          <a:xfrm>
            <a:off x="5235007" y="2960316"/>
            <a:ext cx="33873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2 more links in the room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2C39A-14A7-4F2C-8927-93A1F9BB6FD0}"/>
              </a:ext>
            </a:extLst>
          </p:cNvPr>
          <p:cNvSpPr txBox="1"/>
          <p:nvPr/>
        </p:nvSpPr>
        <p:spPr>
          <a:xfrm>
            <a:off x="5247340" y="1929175"/>
            <a:ext cx="33873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and watch the 3 videos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D0B32F-0577-4CE1-BEC5-85B9CA540906}"/>
              </a:ext>
            </a:extLst>
          </p:cNvPr>
          <p:cNvSpPr txBox="1"/>
          <p:nvPr/>
        </p:nvSpPr>
        <p:spPr>
          <a:xfrm>
            <a:off x="5247340" y="2441912"/>
            <a:ext cx="3387384" cy="369332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the French recipe</a:t>
            </a:r>
          </a:p>
        </p:txBody>
      </p:sp>
      <p:pic>
        <p:nvPicPr>
          <p:cNvPr id="1026" name="Picture 2" descr="French Alphabet Poster – Tiger Moon">
            <a:extLst>
              <a:ext uri="{FF2B5EF4-FFF2-40B4-BE49-F238E27FC236}">
                <a16:creationId xmlns:a16="http://schemas.microsoft.com/office/drawing/2014/main" id="{177ADBF0-3E28-4100-A43D-E914A5C1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26" y="1279838"/>
            <a:ext cx="803985" cy="113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2C3D6-A71C-4A62-A0C3-0EB22255F8C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876777" y="1354429"/>
            <a:ext cx="381101" cy="381101"/>
          </a:xfrm>
          <a:prstGeom prst="rect">
            <a:avLst/>
          </a:prstGeom>
        </p:spPr>
      </p:pic>
      <p:pic>
        <p:nvPicPr>
          <p:cNvPr id="1034" name="Picture 10" descr="Bitmoji Image">
            <a:extLst>
              <a:ext uri="{FF2B5EF4-FFF2-40B4-BE49-F238E27FC236}">
                <a16:creationId xmlns:a16="http://schemas.microsoft.com/office/drawing/2014/main" id="{E3170A96-BBD0-41B1-A795-199A6FAA6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78" y="289854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hlinkClick r:id="rId42"/>
            <a:extLst>
              <a:ext uri="{FF2B5EF4-FFF2-40B4-BE49-F238E27FC236}">
                <a16:creationId xmlns:a16="http://schemas.microsoft.com/office/drawing/2014/main" id="{89BDE670-1473-481F-B2BD-929D41E513F4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40" y="3598093"/>
            <a:ext cx="1014237" cy="760678"/>
          </a:xfrm>
          <a:prstGeom prst="rect">
            <a:avLst/>
          </a:prstGeom>
        </p:spPr>
      </p:pic>
      <p:pic>
        <p:nvPicPr>
          <p:cNvPr id="47" name="Picture 46">
            <a:hlinkClick r:id="rId44"/>
            <a:extLst>
              <a:ext uri="{FF2B5EF4-FFF2-40B4-BE49-F238E27FC236}">
                <a16:creationId xmlns:a16="http://schemas.microsoft.com/office/drawing/2014/main" id="{2031CB68-2957-46CD-9FAD-DC089B754AD3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52" y="3573297"/>
            <a:ext cx="1071106" cy="803329"/>
          </a:xfrm>
          <a:prstGeom prst="rect">
            <a:avLst/>
          </a:prstGeom>
        </p:spPr>
      </p:pic>
      <p:pic>
        <p:nvPicPr>
          <p:cNvPr id="50" name="Picture 49">
            <a:hlinkClick r:id="rId46"/>
            <a:extLst>
              <a:ext uri="{FF2B5EF4-FFF2-40B4-BE49-F238E27FC236}">
                <a16:creationId xmlns:a16="http://schemas.microsoft.com/office/drawing/2014/main" id="{8CFA60BC-0654-4EDE-B392-D80730143CD8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15" y="3669991"/>
            <a:ext cx="1136124" cy="6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82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31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Schoolbook</vt:lpstr>
      <vt:lpstr>Comic Sans MS</vt:lpstr>
      <vt:lpstr>Office Theme</vt:lpstr>
      <vt:lpstr>PowerPoint Presentation</vt:lpstr>
    </vt:vector>
  </TitlesOfParts>
  <Company>Savills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Warren</dc:creator>
  <cp:lastModifiedBy>Betsy The Cow</cp:lastModifiedBy>
  <cp:revision>101</cp:revision>
  <dcterms:created xsi:type="dcterms:W3CDTF">2020-05-17T09:44:44Z</dcterms:created>
  <dcterms:modified xsi:type="dcterms:W3CDTF">2021-01-26T14:21:20Z</dcterms:modified>
</cp:coreProperties>
</file>