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4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12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36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3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0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2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7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1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6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9D20-DBCC-438D-8409-4064E484D1B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955F-8F49-4DDA-AC65-01061CA69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microsoft.com/office/2007/relationships/media" Target="../media/media7.MP3"/><Relationship Id="rId12" Type="http://schemas.openxmlformats.org/officeDocument/2006/relationships/image" Target="../media/image9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1.xml"/><Relationship Id="rId5" Type="http://schemas.microsoft.com/office/2007/relationships/media" Target="../media/media10.MP3"/><Relationship Id="rId10" Type="http://schemas.openxmlformats.org/officeDocument/2006/relationships/audio" Target="../media/media11.MP3"/><Relationship Id="rId4" Type="http://schemas.openxmlformats.org/officeDocument/2006/relationships/audio" Target="../media/media9.MP3"/><Relationship Id="rId9" Type="http://schemas.microsoft.com/office/2007/relationships/media" Target="../media/media11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microsoft.com/office/2007/relationships/media" Target="../media/media7.MP3"/><Relationship Id="rId12" Type="http://schemas.openxmlformats.org/officeDocument/2006/relationships/image" Target="../media/image9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1.xml"/><Relationship Id="rId5" Type="http://schemas.microsoft.com/office/2007/relationships/media" Target="../media/media10.MP3"/><Relationship Id="rId10" Type="http://schemas.openxmlformats.org/officeDocument/2006/relationships/audio" Target="../media/media11.MP3"/><Relationship Id="rId4" Type="http://schemas.openxmlformats.org/officeDocument/2006/relationships/audio" Target="../media/media9.MP3"/><Relationship Id="rId9" Type="http://schemas.microsoft.com/office/2007/relationships/media" Target="../media/media1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taupe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0" y="212852"/>
            <a:ext cx="3931920" cy="4349496"/>
          </a:xfrm>
          <a:prstGeom prst="rect">
            <a:avLst/>
          </a:prstGeom>
        </p:spPr>
      </p:pic>
      <p:pic>
        <p:nvPicPr>
          <p:cNvPr id="2" name="VOICE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51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40300"/>
            <a:ext cx="704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mésange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bleue</a:t>
            </a:r>
            <a:r>
              <a:rPr lang="en-GB" sz="4400" dirty="0" smtClean="0">
                <a:latin typeface="Comic Sans MS" panose="030F0702030302020204" pitchFamily="66" charset="0"/>
              </a:rPr>
              <a:t> et </a:t>
            </a:r>
            <a:r>
              <a:rPr lang="en-GB" sz="4400" dirty="0" err="1" smtClean="0">
                <a:latin typeface="Comic Sans MS" panose="030F0702030302020204" pitchFamily="66" charset="0"/>
              </a:rPr>
              <a:t>jaune</a:t>
            </a:r>
            <a:r>
              <a:rPr lang="en-GB" sz="4400" dirty="0" smtClean="0">
                <a:latin typeface="Comic Sans MS" panose="030F0702030302020204" pitchFamily="66" charset="0"/>
              </a:rPr>
              <a:t>.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593344"/>
            <a:ext cx="4700016" cy="3639312"/>
          </a:xfrm>
          <a:prstGeom prst="rect">
            <a:avLst/>
          </a:prstGeom>
        </p:spPr>
      </p:pic>
      <p:pic>
        <p:nvPicPr>
          <p:cNvPr id="3" name="VOICE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5800" y="5709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loup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23824"/>
            <a:ext cx="4907280" cy="3883152"/>
          </a:xfrm>
          <a:prstGeom prst="rect">
            <a:avLst/>
          </a:prstGeom>
        </p:spPr>
      </p:pic>
      <p:pic>
        <p:nvPicPr>
          <p:cNvPr id="3" name="VOICE0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86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loup</a:t>
            </a:r>
            <a:r>
              <a:rPr lang="en-GB" sz="4400" dirty="0" smtClean="0">
                <a:latin typeface="Comic Sans MS" panose="030F0702030302020204" pitchFamily="66" charset="0"/>
              </a:rPr>
              <a:t> noir et </a:t>
            </a:r>
            <a:r>
              <a:rPr lang="en-GB" sz="4400" dirty="0" err="1" smtClean="0">
                <a:latin typeface="Comic Sans MS" panose="030F0702030302020204" pitchFamily="66" charset="0"/>
              </a:rPr>
              <a:t>gris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23824"/>
            <a:ext cx="4907280" cy="3883152"/>
          </a:xfrm>
          <a:prstGeom prst="rect">
            <a:avLst/>
          </a:prstGeom>
        </p:spPr>
      </p:pic>
      <p:pic>
        <p:nvPicPr>
          <p:cNvPr id="3" name="VOICE0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86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hibou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740664"/>
            <a:ext cx="2807208" cy="3700272"/>
          </a:xfrm>
          <a:prstGeom prst="rect">
            <a:avLst/>
          </a:prstGeom>
        </p:spPr>
      </p:pic>
      <p:pic>
        <p:nvPicPr>
          <p:cNvPr id="5" name="VOICE0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604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hibou</a:t>
            </a:r>
            <a:r>
              <a:rPr lang="en-GB" sz="4400" dirty="0" smtClean="0">
                <a:latin typeface="Comic Sans MS" panose="030F0702030302020204" pitchFamily="66" charset="0"/>
              </a:rPr>
              <a:t> blanc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740664"/>
            <a:ext cx="2807208" cy="3700272"/>
          </a:xfrm>
          <a:prstGeom prst="rect">
            <a:avLst/>
          </a:prstGeom>
        </p:spPr>
      </p:pic>
      <p:pic>
        <p:nvPicPr>
          <p:cNvPr id="5" name="VOICE0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604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2300" y="4847712"/>
            <a:ext cx="1108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hérisson</a:t>
            </a:r>
            <a:r>
              <a:rPr lang="en-GB" sz="4400" dirty="0" smtClean="0">
                <a:latin typeface="Comic Sans MS" panose="030F0702030302020204" pitchFamily="66" charset="0"/>
              </a:rPr>
              <a:t>, un </a:t>
            </a:r>
            <a:r>
              <a:rPr lang="en-GB" sz="4400" dirty="0" err="1" smtClean="0">
                <a:latin typeface="Comic Sans MS" panose="030F0702030302020204" pitchFamily="66" charset="0"/>
              </a:rPr>
              <a:t>hibou</a:t>
            </a:r>
            <a:r>
              <a:rPr lang="en-GB" sz="4400" dirty="0" smtClean="0">
                <a:latin typeface="Comic Sans MS" panose="030F0702030302020204" pitchFamily="66" charset="0"/>
              </a:rPr>
              <a:t>, un </a:t>
            </a:r>
            <a:r>
              <a:rPr lang="en-GB" sz="4400" dirty="0" err="1" smtClean="0">
                <a:latin typeface="Comic Sans MS" panose="030F0702030302020204" pitchFamily="66" charset="0"/>
              </a:rPr>
              <a:t>mulot</a:t>
            </a:r>
            <a:r>
              <a:rPr lang="en-GB" sz="4400" dirty="0" smtClean="0">
                <a:latin typeface="Comic Sans MS" panose="030F0702030302020204" pitchFamily="66" charset="0"/>
              </a:rPr>
              <a:t> et un lapin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32" y="0"/>
            <a:ext cx="5306568" cy="4847712"/>
          </a:xfrm>
          <a:prstGeom prst="rect">
            <a:avLst/>
          </a:prstGeom>
        </p:spPr>
      </p:pic>
      <p:pic>
        <p:nvPicPr>
          <p:cNvPr id="3" name="VOICE0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34450" y="5566385"/>
            <a:ext cx="609600" cy="609600"/>
          </a:xfrm>
          <a:prstGeom prst="rect">
            <a:avLst/>
          </a:prstGeom>
        </p:spPr>
      </p:pic>
      <p:pic>
        <p:nvPicPr>
          <p:cNvPr id="5" name="VOICE05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14000" y="5555562"/>
            <a:ext cx="609600" cy="609600"/>
          </a:xfrm>
          <a:prstGeom prst="rect">
            <a:avLst/>
          </a:prstGeom>
        </p:spPr>
      </p:pic>
      <p:pic>
        <p:nvPicPr>
          <p:cNvPr id="6" name="VOICE05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78700" y="5544706"/>
            <a:ext cx="609600" cy="609600"/>
          </a:xfrm>
          <a:prstGeom prst="rect">
            <a:avLst/>
          </a:prstGeom>
        </p:spPr>
      </p:pic>
      <p:pic>
        <p:nvPicPr>
          <p:cNvPr id="7" name="VOICE05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29200" y="5544706"/>
            <a:ext cx="609600" cy="609600"/>
          </a:xfrm>
          <a:prstGeom prst="rect">
            <a:avLst/>
          </a:prstGeom>
        </p:spPr>
      </p:pic>
      <p:pic>
        <p:nvPicPr>
          <p:cNvPr id="8" name="VOICE05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68500" y="5566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2300" y="4847712"/>
            <a:ext cx="11087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hérisson</a:t>
            </a:r>
            <a:r>
              <a:rPr lang="en-GB" sz="4400" dirty="0" smtClean="0">
                <a:latin typeface="Comic Sans MS" panose="030F0702030302020204" pitchFamily="66" charset="0"/>
              </a:rPr>
              <a:t> marron, </a:t>
            </a:r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hibou</a:t>
            </a:r>
            <a:r>
              <a:rPr lang="en-GB" sz="4400" dirty="0" smtClean="0">
                <a:latin typeface="Comic Sans MS" panose="030F0702030302020204" pitchFamily="66" charset="0"/>
              </a:rPr>
              <a:t> blanc, </a:t>
            </a:r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mulot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noir et </a:t>
            </a:r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smtClean="0">
                <a:latin typeface="Comic Sans MS" panose="030F0702030302020204" pitchFamily="66" charset="0"/>
              </a:rPr>
              <a:t>lapin blanc, beige et marron.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32" y="0"/>
            <a:ext cx="5306568" cy="4847712"/>
          </a:xfrm>
          <a:prstGeom prst="rect">
            <a:avLst/>
          </a:prstGeom>
        </p:spPr>
      </p:pic>
      <p:pic>
        <p:nvPicPr>
          <p:cNvPr id="3" name="VOICE0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58400" y="6280036"/>
            <a:ext cx="609600" cy="609600"/>
          </a:xfrm>
          <a:prstGeom prst="rect">
            <a:avLst/>
          </a:prstGeom>
        </p:spPr>
      </p:pic>
      <p:pic>
        <p:nvPicPr>
          <p:cNvPr id="5" name="VOICE05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99800" y="6192610"/>
            <a:ext cx="609600" cy="609600"/>
          </a:xfrm>
          <a:prstGeom prst="rect">
            <a:avLst/>
          </a:prstGeom>
        </p:spPr>
      </p:pic>
      <p:pic>
        <p:nvPicPr>
          <p:cNvPr id="6" name="VOICE05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8453" y="6248400"/>
            <a:ext cx="609600" cy="609600"/>
          </a:xfrm>
          <a:prstGeom prst="rect">
            <a:avLst/>
          </a:prstGeom>
        </p:spPr>
      </p:pic>
      <p:pic>
        <p:nvPicPr>
          <p:cNvPr id="7" name="VOICE05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5897" y="6595920"/>
            <a:ext cx="609600" cy="609600"/>
          </a:xfrm>
          <a:prstGeom prst="rect">
            <a:avLst/>
          </a:prstGeom>
        </p:spPr>
      </p:pic>
      <p:pic>
        <p:nvPicPr>
          <p:cNvPr id="8" name="VOICE05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80750" y="6595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taupe marron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0" y="212852"/>
            <a:ext cx="3931920" cy="4349496"/>
          </a:xfrm>
          <a:prstGeom prst="rect">
            <a:avLst/>
          </a:prstGeom>
        </p:spPr>
      </p:pic>
      <p:pic>
        <p:nvPicPr>
          <p:cNvPr id="2" name="VOICE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51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grenouille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78232"/>
            <a:ext cx="2859024" cy="4849368"/>
          </a:xfrm>
          <a:prstGeom prst="rect">
            <a:avLst/>
          </a:prstGeom>
        </p:spPr>
      </p:pic>
      <p:pic>
        <p:nvPicPr>
          <p:cNvPr id="3" name="VOICE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1312" y="558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grenouille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verte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78232"/>
            <a:ext cx="2859024" cy="4849368"/>
          </a:xfrm>
          <a:prstGeom prst="rect">
            <a:avLst/>
          </a:prstGeom>
        </p:spPr>
      </p:pic>
      <p:pic>
        <p:nvPicPr>
          <p:cNvPr id="3" name="VOICE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1312" y="558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écureuil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44" y="0"/>
            <a:ext cx="4020312" cy="4910328"/>
          </a:xfrm>
          <a:prstGeom prst="rect">
            <a:avLst/>
          </a:prstGeom>
        </p:spPr>
      </p:pic>
      <p:pic>
        <p:nvPicPr>
          <p:cNvPr id="3" name="VOICE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écureuil</a:t>
            </a:r>
            <a:r>
              <a:rPr lang="en-GB" sz="4400" dirty="0" smtClean="0">
                <a:latin typeface="Comic Sans MS" panose="030F0702030302020204" pitchFamily="66" charset="0"/>
              </a:rPr>
              <a:t> roux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44" y="0"/>
            <a:ext cx="4020312" cy="4910328"/>
          </a:xfrm>
          <a:prstGeom prst="rect">
            <a:avLst/>
          </a:prstGeom>
        </p:spPr>
      </p:pic>
      <p:pic>
        <p:nvPicPr>
          <p:cNvPr id="3" name="VOICE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blaireau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0"/>
            <a:ext cx="4053840" cy="4791456"/>
          </a:xfrm>
          <a:prstGeom prst="rect">
            <a:avLst/>
          </a:prstGeom>
        </p:spPr>
      </p:pic>
      <p:pic>
        <p:nvPicPr>
          <p:cNvPr id="3" name="VOICE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912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276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Un </a:t>
            </a:r>
            <a:r>
              <a:rPr lang="en-GB" sz="4400" dirty="0" err="1" smtClean="0">
                <a:latin typeface="Comic Sans MS" panose="030F0702030302020204" pitchFamily="66" charset="0"/>
              </a:rPr>
              <a:t>blaireau</a:t>
            </a:r>
            <a:r>
              <a:rPr lang="en-GB" sz="4400" dirty="0" smtClean="0">
                <a:latin typeface="Comic Sans MS" panose="030F0702030302020204" pitchFamily="66" charset="0"/>
              </a:rPr>
              <a:t> noir et blanc 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0"/>
            <a:ext cx="4053840" cy="4791456"/>
          </a:xfrm>
          <a:prstGeom prst="rect">
            <a:avLst/>
          </a:prstGeom>
        </p:spPr>
      </p:pic>
      <p:pic>
        <p:nvPicPr>
          <p:cNvPr id="3" name="VOICE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9120" y="56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41800" y="4940300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Comic Sans MS" panose="030F0702030302020204" pitchFamily="66" charset="0"/>
              </a:rPr>
              <a:t>Une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mésange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593344"/>
            <a:ext cx="4700016" cy="3639312"/>
          </a:xfrm>
          <a:prstGeom prst="rect">
            <a:avLst/>
          </a:prstGeom>
        </p:spPr>
      </p:pic>
      <p:pic>
        <p:nvPicPr>
          <p:cNvPr id="3" name="VOICE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5800" y="5709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73</Words>
  <Application>Microsoft Office PowerPoint</Application>
  <PresentationFormat>Grand écran</PresentationFormat>
  <Paragraphs>16</Paragraphs>
  <Slides>16</Slides>
  <Notes>0</Notes>
  <HiddenSlides>0</HiddenSlides>
  <MMClips>24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Paris</dc:creator>
  <cp:lastModifiedBy>Nathalie Paris</cp:lastModifiedBy>
  <cp:revision>4</cp:revision>
  <dcterms:created xsi:type="dcterms:W3CDTF">2017-11-22T09:43:20Z</dcterms:created>
  <dcterms:modified xsi:type="dcterms:W3CDTF">2018-04-16T10:13:44Z</dcterms:modified>
</cp:coreProperties>
</file>