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0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8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30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8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8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41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4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73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4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8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751A-2DF7-8847-92EB-B3AE390932EB}" type="datetimeFigureOut">
              <a:rPr lang="en-US" smtClean="0"/>
              <a:t>15/06/15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D3B1-F4EB-BE47-95FF-893680CAB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3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78828" y="3470319"/>
            <a:ext cx="3414816" cy="3396725"/>
          </a:xfrm>
          <a:prstGeom prst="rect">
            <a:avLst/>
          </a:prstGeom>
          <a:noFill/>
          <a:ln w="57150" cmpd="thickThin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5400000">
            <a:off x="2065337" y="423456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_______________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418649" y="4390510"/>
            <a:ext cx="3058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377" y="4340550"/>
            <a:ext cx="1719327" cy="17270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5400000">
            <a:off x="348875" y="586184"/>
            <a:ext cx="3167780" cy="221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400" dirty="0" smtClean="0">
                <a:latin typeface="Chalkduster"/>
                <a:cs typeface="Chalkduster"/>
              </a:rPr>
              <a:t>Bonne fête papa</a:t>
            </a:r>
          </a:p>
          <a:p>
            <a:pPr>
              <a:lnSpc>
                <a:spcPct val="200000"/>
              </a:lnSpc>
            </a:pPr>
            <a:r>
              <a:rPr lang="en-GB" sz="1400" dirty="0" smtClean="0">
                <a:latin typeface="Chalkduster"/>
                <a:cs typeface="Chalkduster"/>
              </a:rPr>
              <a:t>Un </a:t>
            </a:r>
            <a:r>
              <a:rPr lang="en-GB" sz="1400" dirty="0" err="1" smtClean="0">
                <a:latin typeface="Chalkduster"/>
                <a:cs typeface="Chalkduster"/>
              </a:rPr>
              <a:t>gros</a:t>
            </a:r>
            <a:r>
              <a:rPr lang="en-GB" sz="1400" dirty="0" smtClean="0">
                <a:latin typeface="Chalkduster"/>
                <a:cs typeface="Chalkduster"/>
              </a:rPr>
              <a:t> </a:t>
            </a:r>
            <a:r>
              <a:rPr lang="en-GB" sz="1400" dirty="0" err="1" smtClean="0">
                <a:latin typeface="Chalkduster"/>
                <a:cs typeface="Chalkduster"/>
              </a:rPr>
              <a:t>bisou</a:t>
            </a:r>
            <a:r>
              <a:rPr lang="en-GB" sz="1400" dirty="0" smtClean="0">
                <a:latin typeface="Chalkduster"/>
                <a:cs typeface="Chalkduster"/>
              </a:rPr>
              <a:t> </a:t>
            </a:r>
            <a:r>
              <a:rPr lang="en-GB" sz="1400" dirty="0" err="1" smtClean="0">
                <a:latin typeface="Chalkduster"/>
                <a:cs typeface="Chalkduster"/>
              </a:rPr>
              <a:t>sur</a:t>
            </a:r>
            <a:r>
              <a:rPr lang="en-GB" sz="1400" dirty="0" smtClean="0">
                <a:latin typeface="Chalkduster"/>
                <a:cs typeface="Chalkduster"/>
              </a:rPr>
              <a:t> ta </a:t>
            </a:r>
            <a:r>
              <a:rPr lang="en-GB" sz="1400" dirty="0" err="1" smtClean="0">
                <a:latin typeface="Chalkduster"/>
                <a:cs typeface="Chalkduster"/>
              </a:rPr>
              <a:t>joue</a:t>
            </a:r>
            <a:r>
              <a:rPr lang="en-GB" sz="1400" dirty="0" smtClean="0">
                <a:latin typeface="Chalkduster"/>
                <a:cs typeface="Chalkduster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GB" sz="1400" dirty="0" smtClean="0">
                <a:latin typeface="Chalkduster"/>
                <a:cs typeface="Chalkduster"/>
              </a:rPr>
              <a:t>Et un </a:t>
            </a:r>
            <a:r>
              <a:rPr lang="en-GB" sz="1400" dirty="0" err="1" smtClean="0">
                <a:latin typeface="Chalkduster"/>
                <a:cs typeface="Chalkduster"/>
              </a:rPr>
              <a:t>autre</a:t>
            </a:r>
            <a:r>
              <a:rPr lang="en-GB" sz="1400" dirty="0" smtClean="0">
                <a:latin typeface="Chalkduster"/>
                <a:cs typeface="Chalkduster"/>
              </a:rPr>
              <a:t> </a:t>
            </a:r>
            <a:r>
              <a:rPr lang="en-GB" sz="1400" dirty="0" err="1" smtClean="0">
                <a:latin typeface="Chalkduster"/>
                <a:cs typeface="Chalkduster"/>
              </a:rPr>
              <a:t>dans</a:t>
            </a:r>
            <a:r>
              <a:rPr lang="en-GB" sz="1400" dirty="0" smtClean="0">
                <a:latin typeface="Chalkduster"/>
                <a:cs typeface="Chalkduster"/>
              </a:rPr>
              <a:t> le </a:t>
            </a:r>
            <a:r>
              <a:rPr lang="en-GB" sz="1400" dirty="0" err="1" smtClean="0">
                <a:latin typeface="Chalkduster"/>
                <a:cs typeface="Chalkduster"/>
              </a:rPr>
              <a:t>cou</a:t>
            </a:r>
            <a:r>
              <a:rPr lang="en-GB" sz="1400" dirty="0" smtClean="0">
                <a:latin typeface="Chalkduster"/>
                <a:cs typeface="Chalkduster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GB" sz="1400" dirty="0" smtClean="0">
                <a:latin typeface="Chalkduster"/>
                <a:cs typeface="Chalkduster"/>
              </a:rPr>
              <a:t>Et me voilà </a:t>
            </a:r>
            <a:r>
              <a:rPr lang="en-GB" sz="1400" dirty="0" err="1" smtClean="0">
                <a:latin typeface="Chalkduster"/>
                <a:cs typeface="Chalkduster"/>
              </a:rPr>
              <a:t>dans</a:t>
            </a:r>
            <a:r>
              <a:rPr lang="en-GB" sz="1400" dirty="0" smtClean="0">
                <a:latin typeface="Chalkduster"/>
                <a:cs typeface="Chalkduster"/>
              </a:rPr>
              <a:t> </a:t>
            </a:r>
            <a:r>
              <a:rPr lang="en-GB" sz="1400" dirty="0" err="1" smtClean="0">
                <a:latin typeface="Chalkduster"/>
                <a:cs typeface="Chalkduster"/>
              </a:rPr>
              <a:t>tes</a:t>
            </a:r>
            <a:r>
              <a:rPr lang="en-GB" sz="1400" dirty="0" smtClean="0">
                <a:latin typeface="Chalkduster"/>
                <a:cs typeface="Chalkduster"/>
              </a:rPr>
              <a:t> bras.</a:t>
            </a:r>
          </a:p>
          <a:p>
            <a:pPr>
              <a:lnSpc>
                <a:spcPct val="200000"/>
              </a:lnSpc>
            </a:pPr>
            <a:r>
              <a:rPr lang="en-GB" sz="1400" dirty="0" smtClean="0">
                <a:latin typeface="Chalkduster"/>
                <a:cs typeface="Chalkduster"/>
              </a:rPr>
              <a:t>Bonne fête </a:t>
            </a:r>
            <a:r>
              <a:rPr lang="en-GB" sz="1400" dirty="0" err="1" smtClean="0">
                <a:latin typeface="Chalkduster"/>
                <a:cs typeface="Chalkduster"/>
              </a:rPr>
              <a:t>mon</a:t>
            </a:r>
            <a:r>
              <a:rPr lang="en-GB" sz="1400" dirty="0" smtClean="0">
                <a:latin typeface="Chalkduster"/>
                <a:cs typeface="Chalkduster"/>
              </a:rPr>
              <a:t> papa.</a:t>
            </a:r>
            <a:endParaRPr lang="en-GB" sz="1400" dirty="0">
              <a:latin typeface="Chalkduster"/>
              <a:cs typeface="Chalkduste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200525" y="-586322"/>
            <a:ext cx="3517928" cy="46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0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9125" y="-209125"/>
            <a:ext cx="3154223" cy="3572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004369" y="-678356"/>
            <a:ext cx="3642718" cy="46365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5400000">
            <a:off x="78828" y="3470319"/>
            <a:ext cx="3414816" cy="3396725"/>
          </a:xfrm>
          <a:prstGeom prst="rect">
            <a:avLst/>
          </a:prstGeom>
          <a:noFill/>
          <a:ln w="57150" cmpd="thickThin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5400000">
            <a:off x="2065337" y="423456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_______________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418649" y="4390510"/>
            <a:ext cx="3058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558382" y="4435900"/>
            <a:ext cx="1789082" cy="13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8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Bartlett-Rawlings</dc:creator>
  <cp:lastModifiedBy>Marcus Bartlett-Rawlings</cp:lastModifiedBy>
  <cp:revision>5</cp:revision>
  <cp:lastPrinted>2015-06-15T07:53:55Z</cp:lastPrinted>
  <dcterms:created xsi:type="dcterms:W3CDTF">2015-06-15T07:38:45Z</dcterms:created>
  <dcterms:modified xsi:type="dcterms:W3CDTF">2015-06-15T07:55:01Z</dcterms:modified>
</cp:coreProperties>
</file>