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628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5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4127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2428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097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96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056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136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13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4296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61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8A522-E454-47E1-8980-CDDE85628442}" type="datetimeFigureOut">
              <a:rPr lang="fr-FR" smtClean="0"/>
              <a:t>09/06/2018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C499E-9343-40CF-920B-429F602E68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907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uroclubschools.net/Facts-About-French-Food%281889307%29.htm" TargetMode="External"/><Relationship Id="rId2" Type="http://schemas.openxmlformats.org/officeDocument/2006/relationships/hyperlink" Target="https://www.kids-world-travel-guide.com/food-in-france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9" y="413179"/>
            <a:ext cx="2785126" cy="18604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99" y="2431449"/>
            <a:ext cx="2785126" cy="186046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99" y="4449719"/>
            <a:ext cx="2785126" cy="18437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75" y="413179"/>
            <a:ext cx="2751953" cy="186582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274" y="2419211"/>
            <a:ext cx="2751953" cy="182729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274" y="4449719"/>
            <a:ext cx="2751953" cy="1838304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2724" y="413179"/>
            <a:ext cx="2804982" cy="1868819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2724" y="2419212"/>
            <a:ext cx="2809885" cy="18727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724" y="4571724"/>
            <a:ext cx="2805261" cy="17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6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Links and answers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hlinkClick r:id="rId2"/>
              </a:rPr>
              <a:t>https://www.kids-world-travel-guide.com/food-in-france.html</a:t>
            </a:r>
            <a:r>
              <a:rPr lang="fr-FR" dirty="0" smtClean="0"/>
              <a:t> for the 1st 2 </a:t>
            </a:r>
            <a:r>
              <a:rPr lang="fr-FR" dirty="0" err="1" smtClean="0"/>
              <a:t>columns</a:t>
            </a:r>
            <a:endParaRPr lang="fr-FR" dirty="0" smtClean="0"/>
          </a:p>
          <a:p>
            <a:r>
              <a:rPr lang="en-GB" dirty="0" smtClean="0"/>
              <a:t>3</a:t>
            </a:r>
            <a:r>
              <a:rPr lang="en-GB" baseline="30000" dirty="0" smtClean="0"/>
              <a:t>rd</a:t>
            </a:r>
            <a:r>
              <a:rPr lang="en-GB" dirty="0" smtClean="0"/>
              <a:t> column: madeleines, escargots, cuisses de </a:t>
            </a:r>
            <a:r>
              <a:rPr lang="en-GB" dirty="0" err="1" smtClean="0"/>
              <a:t>grenouille</a:t>
            </a:r>
            <a:endParaRPr lang="fr-FR" dirty="0" smtClean="0"/>
          </a:p>
          <a:p>
            <a:r>
              <a:rPr lang="fr-FR" dirty="0" smtClean="0">
                <a:hlinkClick r:id="rId3"/>
              </a:rPr>
              <a:t>http://www.euroclubschools.net/Facts-About-French-Food%281889307%29.htm</a:t>
            </a:r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00763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599" y="413179"/>
            <a:ext cx="2974263" cy="186046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599" y="2435569"/>
            <a:ext cx="2974263" cy="186046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599" y="4457959"/>
            <a:ext cx="2974263" cy="18604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274" y="413179"/>
            <a:ext cx="2751953" cy="1721404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4030" y="2435569"/>
            <a:ext cx="2967679" cy="1856345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4030" y="4596299"/>
            <a:ext cx="2753103" cy="1722123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22724" y="413179"/>
            <a:ext cx="2347369" cy="1721404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22724" y="2435569"/>
            <a:ext cx="2347369" cy="156420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22724" y="4457959"/>
            <a:ext cx="2347369" cy="176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11490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24</Words>
  <Application>Microsoft Office PowerPoint</Application>
  <PresentationFormat>Grand écran</PresentationFormat>
  <Paragraphs>4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Thème Office</vt:lpstr>
      <vt:lpstr>Présentation PowerPoint</vt:lpstr>
      <vt:lpstr>Links and answers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Paris</dc:creator>
  <cp:lastModifiedBy>Nathalie Paris</cp:lastModifiedBy>
  <cp:revision>3</cp:revision>
  <dcterms:created xsi:type="dcterms:W3CDTF">2018-06-09T17:04:58Z</dcterms:created>
  <dcterms:modified xsi:type="dcterms:W3CDTF">2018-06-09T17:14:40Z</dcterms:modified>
</cp:coreProperties>
</file>