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thalie Paris" initials="NP" lastIdx="0" clrIdx="0">
    <p:extLst>
      <p:ext uri="{19B8F6BF-5375-455C-9EA6-DF929625EA0E}">
        <p15:presenceInfo xmlns:p15="http://schemas.microsoft.com/office/powerpoint/2012/main" userId="20bf6bd156a8c04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1779" autoAdjust="0"/>
  </p:normalViewPr>
  <p:slideViewPr>
    <p:cSldViewPr snapToGrid="0">
      <p:cViewPr varScale="1">
        <p:scale>
          <a:sx n="104" d="100"/>
          <a:sy n="104" d="100"/>
        </p:scale>
        <p:origin x="1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E07D6D-35C4-4D01-9D97-6F783D19A5CF}" type="datetimeFigureOut">
              <a:rPr lang="en-GB" smtClean="0"/>
              <a:t>22/04/2018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954DEC-2B75-424B-801A-A80E2B83F43F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093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02708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01F22-23F3-4524-95AC-E7995038DD23}" type="datetimeFigureOut">
              <a:rPr lang="en-GB" smtClean="0"/>
              <a:t>22/04/2018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CB40-577C-4D06-970D-3ED973D9248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524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01F22-23F3-4524-95AC-E7995038DD23}" type="datetimeFigureOut">
              <a:rPr lang="en-GB" smtClean="0"/>
              <a:t>22/04/2018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CB40-577C-4D06-970D-3ED973D9248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444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01F22-23F3-4524-95AC-E7995038DD23}" type="datetimeFigureOut">
              <a:rPr lang="en-GB" smtClean="0"/>
              <a:t>22/04/2018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CB40-577C-4D06-970D-3ED973D9248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622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01F22-23F3-4524-95AC-E7995038DD23}" type="datetimeFigureOut">
              <a:rPr lang="en-GB" smtClean="0"/>
              <a:t>22/04/2018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CB40-577C-4D06-970D-3ED973D9248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650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01F22-23F3-4524-95AC-E7995038DD23}" type="datetimeFigureOut">
              <a:rPr lang="en-GB" smtClean="0"/>
              <a:t>22/04/2018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CB40-577C-4D06-970D-3ED973D9248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535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01F22-23F3-4524-95AC-E7995038DD23}" type="datetimeFigureOut">
              <a:rPr lang="en-GB" smtClean="0"/>
              <a:t>22/04/2018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CB40-577C-4D06-970D-3ED973D9248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393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01F22-23F3-4524-95AC-E7995038DD23}" type="datetimeFigureOut">
              <a:rPr lang="en-GB" smtClean="0"/>
              <a:t>22/04/2018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CB40-577C-4D06-970D-3ED973D9248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527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01F22-23F3-4524-95AC-E7995038DD23}" type="datetimeFigureOut">
              <a:rPr lang="en-GB" smtClean="0"/>
              <a:t>22/04/2018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CB40-577C-4D06-970D-3ED973D9248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53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01F22-23F3-4524-95AC-E7995038DD23}" type="datetimeFigureOut">
              <a:rPr lang="en-GB" smtClean="0"/>
              <a:t>22/04/2018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CB40-577C-4D06-970D-3ED973D9248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626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01F22-23F3-4524-95AC-E7995038DD23}" type="datetimeFigureOut">
              <a:rPr lang="en-GB" smtClean="0"/>
              <a:t>22/04/2018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CB40-577C-4D06-970D-3ED973D9248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887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01F22-23F3-4524-95AC-E7995038DD23}" type="datetimeFigureOut">
              <a:rPr lang="en-GB" smtClean="0"/>
              <a:t>22/04/2018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CB40-577C-4D06-970D-3ED973D9248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101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1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01F22-23F3-4524-95AC-E7995038DD23}" type="datetimeFigureOut">
              <a:rPr lang="en-GB" smtClean="0"/>
              <a:t>22/04/2018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1CB40-577C-4D06-970D-3ED973D9248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578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600" y="274722"/>
            <a:ext cx="11774905" cy="63166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145"/>
            <a:r>
              <a:rPr sz="1200" b="1" dirty="0">
                <a:solidFill>
                  <a:srgbClr val="104F75"/>
                </a:solidFill>
                <a:latin typeface="Arial"/>
                <a:cs typeface="Arial"/>
              </a:rPr>
              <a:t>Langu</a:t>
            </a:r>
            <a:r>
              <a:rPr sz="1200" b="1" spc="-6" dirty="0">
                <a:solidFill>
                  <a:srgbClr val="104F75"/>
                </a:solidFill>
                <a:latin typeface="Arial"/>
                <a:cs typeface="Arial"/>
              </a:rPr>
              <a:t>a</a:t>
            </a:r>
            <a:r>
              <a:rPr sz="1200" b="1" dirty="0">
                <a:solidFill>
                  <a:srgbClr val="104F75"/>
                </a:solidFill>
                <a:latin typeface="Arial"/>
                <a:cs typeface="Arial"/>
              </a:rPr>
              <a:t>ges</a:t>
            </a:r>
            <a:r>
              <a:rPr sz="1200" b="1" spc="-3" dirty="0">
                <a:solidFill>
                  <a:srgbClr val="104F75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04F75"/>
                </a:solidFill>
                <a:latin typeface="Arial"/>
                <a:cs typeface="Arial"/>
              </a:rPr>
              <a:t>–</a:t>
            </a:r>
            <a:r>
              <a:rPr sz="1200" b="1" spc="-6" dirty="0">
                <a:solidFill>
                  <a:srgbClr val="104F75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04F75"/>
                </a:solidFill>
                <a:latin typeface="Arial"/>
                <a:cs typeface="Arial"/>
              </a:rPr>
              <a:t>k</a:t>
            </a:r>
            <a:r>
              <a:rPr sz="1200" b="1" spc="3" dirty="0">
                <a:solidFill>
                  <a:srgbClr val="104F75"/>
                </a:solidFill>
                <a:latin typeface="Arial"/>
                <a:cs typeface="Arial"/>
              </a:rPr>
              <a:t>e</a:t>
            </a:r>
            <a:r>
              <a:rPr sz="1200" b="1" dirty="0">
                <a:solidFill>
                  <a:srgbClr val="104F75"/>
                </a:solidFill>
                <a:latin typeface="Arial"/>
                <a:cs typeface="Arial"/>
              </a:rPr>
              <a:t>y</a:t>
            </a:r>
            <a:r>
              <a:rPr sz="1200" b="1" spc="-10" dirty="0">
                <a:solidFill>
                  <a:srgbClr val="104F75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04F75"/>
                </a:solidFill>
                <a:latin typeface="Arial"/>
                <a:cs typeface="Arial"/>
              </a:rPr>
              <a:t>stage</a:t>
            </a:r>
            <a:r>
              <a:rPr sz="1200" b="1" spc="-3" dirty="0">
                <a:solidFill>
                  <a:srgbClr val="104F75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04F75"/>
                </a:solidFill>
                <a:latin typeface="Arial"/>
                <a:cs typeface="Arial"/>
              </a:rPr>
              <a:t>2</a:t>
            </a:r>
            <a:endParaRPr sz="1200" dirty="0">
              <a:latin typeface="Arial"/>
              <a:cs typeface="Arial"/>
            </a:endParaRPr>
          </a:p>
          <a:p>
            <a:pPr>
              <a:spcBef>
                <a:spcPts val="28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8145"/>
            <a:r>
              <a:rPr sz="1200" b="1" dirty="0">
                <a:solidFill>
                  <a:srgbClr val="104F75"/>
                </a:solidFill>
                <a:latin typeface="Arial"/>
                <a:cs typeface="Arial"/>
              </a:rPr>
              <a:t>S</a:t>
            </a:r>
            <a:r>
              <a:rPr sz="1200" b="1" spc="-3" dirty="0">
                <a:solidFill>
                  <a:srgbClr val="104F75"/>
                </a:solidFill>
                <a:latin typeface="Arial"/>
                <a:cs typeface="Arial"/>
              </a:rPr>
              <a:t>ubjec</a:t>
            </a:r>
            <a:r>
              <a:rPr sz="1200" b="1" dirty="0">
                <a:solidFill>
                  <a:srgbClr val="104F75"/>
                </a:solidFill>
                <a:latin typeface="Arial"/>
                <a:cs typeface="Arial"/>
              </a:rPr>
              <a:t>t</a:t>
            </a:r>
            <a:r>
              <a:rPr sz="1200" b="1" spc="-3" dirty="0">
                <a:solidFill>
                  <a:srgbClr val="104F75"/>
                </a:solidFill>
                <a:latin typeface="Arial"/>
                <a:cs typeface="Arial"/>
              </a:rPr>
              <a:t> con</a:t>
            </a:r>
            <a:r>
              <a:rPr sz="1200" b="1" dirty="0">
                <a:solidFill>
                  <a:srgbClr val="104F75"/>
                </a:solidFill>
                <a:latin typeface="Arial"/>
                <a:cs typeface="Arial"/>
              </a:rPr>
              <a:t>t</a:t>
            </a:r>
            <a:r>
              <a:rPr sz="1200" b="1" spc="-3" dirty="0">
                <a:solidFill>
                  <a:srgbClr val="104F75"/>
                </a:solidFill>
                <a:latin typeface="Arial"/>
                <a:cs typeface="Arial"/>
              </a:rPr>
              <a:t>en</a:t>
            </a:r>
            <a:r>
              <a:rPr sz="1200" b="1" dirty="0">
                <a:solidFill>
                  <a:srgbClr val="104F75"/>
                </a:solidFill>
                <a:latin typeface="Arial"/>
                <a:cs typeface="Arial"/>
              </a:rPr>
              <a:t>t</a:t>
            </a:r>
            <a:endParaRPr sz="1200" dirty="0">
              <a:latin typeface="Arial"/>
              <a:cs typeface="Arial"/>
            </a:endParaRPr>
          </a:p>
          <a:p>
            <a:pPr marL="8145">
              <a:spcBef>
                <a:spcPts val="725"/>
              </a:spcBef>
            </a:pPr>
            <a:r>
              <a:rPr sz="1200" b="1" spc="-13" dirty="0">
                <a:solidFill>
                  <a:srgbClr val="104F75"/>
                </a:solidFill>
                <a:latin typeface="Arial"/>
                <a:cs typeface="Arial"/>
              </a:rPr>
              <a:t>K</a:t>
            </a:r>
            <a:r>
              <a:rPr sz="1200" b="1" spc="-3" dirty="0">
                <a:solidFill>
                  <a:srgbClr val="104F75"/>
                </a:solidFill>
                <a:latin typeface="Arial"/>
                <a:cs typeface="Arial"/>
              </a:rPr>
              <a:t>e</a:t>
            </a:r>
            <a:r>
              <a:rPr sz="1200" b="1" spc="-6" dirty="0">
                <a:solidFill>
                  <a:srgbClr val="104F75"/>
                </a:solidFill>
                <a:latin typeface="Arial"/>
                <a:cs typeface="Arial"/>
              </a:rPr>
              <a:t>y stage</a:t>
            </a:r>
            <a:r>
              <a:rPr sz="1200" b="1" dirty="0">
                <a:solidFill>
                  <a:srgbClr val="104F75"/>
                </a:solidFill>
                <a:latin typeface="Arial"/>
                <a:cs typeface="Arial"/>
              </a:rPr>
              <a:t> </a:t>
            </a:r>
            <a:r>
              <a:rPr sz="1200" b="1" spc="-6" dirty="0">
                <a:solidFill>
                  <a:srgbClr val="104F75"/>
                </a:solidFill>
                <a:latin typeface="Arial"/>
                <a:cs typeface="Arial"/>
              </a:rPr>
              <a:t>2:</a:t>
            </a:r>
            <a:r>
              <a:rPr sz="1200" b="1" dirty="0">
                <a:solidFill>
                  <a:srgbClr val="104F75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04F75"/>
                </a:solidFill>
                <a:latin typeface="Arial"/>
                <a:cs typeface="Arial"/>
              </a:rPr>
              <a:t>Fo</a:t>
            </a:r>
            <a:r>
              <a:rPr sz="1200" b="1" spc="-6" dirty="0">
                <a:solidFill>
                  <a:srgbClr val="104F75"/>
                </a:solidFill>
                <a:latin typeface="Arial"/>
                <a:cs typeface="Arial"/>
              </a:rPr>
              <a:t>r</a:t>
            </a:r>
            <a:r>
              <a:rPr sz="1200" b="1" spc="-10" dirty="0">
                <a:solidFill>
                  <a:srgbClr val="104F75"/>
                </a:solidFill>
                <a:latin typeface="Arial"/>
                <a:cs typeface="Arial"/>
              </a:rPr>
              <a:t>e</a:t>
            </a:r>
            <a:r>
              <a:rPr sz="1200" b="1" spc="-3" dirty="0">
                <a:solidFill>
                  <a:srgbClr val="104F75"/>
                </a:solidFill>
                <a:latin typeface="Arial"/>
                <a:cs typeface="Arial"/>
              </a:rPr>
              <a:t>i</a:t>
            </a:r>
            <a:r>
              <a:rPr sz="1200" b="1" spc="-10" dirty="0">
                <a:solidFill>
                  <a:srgbClr val="104F75"/>
                </a:solidFill>
                <a:latin typeface="Arial"/>
                <a:cs typeface="Arial"/>
              </a:rPr>
              <a:t>g</a:t>
            </a:r>
            <a:r>
              <a:rPr sz="1200" b="1" spc="-6" dirty="0">
                <a:solidFill>
                  <a:srgbClr val="104F75"/>
                </a:solidFill>
                <a:latin typeface="Arial"/>
                <a:cs typeface="Arial"/>
              </a:rPr>
              <a:t>n</a:t>
            </a:r>
            <a:r>
              <a:rPr sz="1200" b="1" spc="-3" dirty="0">
                <a:solidFill>
                  <a:srgbClr val="104F75"/>
                </a:solidFill>
                <a:latin typeface="Arial"/>
                <a:cs typeface="Arial"/>
              </a:rPr>
              <a:t> </a:t>
            </a:r>
            <a:r>
              <a:rPr sz="1200" b="1" spc="-6" dirty="0">
                <a:solidFill>
                  <a:srgbClr val="104F75"/>
                </a:solidFill>
                <a:latin typeface="Arial"/>
                <a:cs typeface="Arial"/>
              </a:rPr>
              <a:t>la</a:t>
            </a:r>
            <a:r>
              <a:rPr sz="1200" b="1" spc="-10" dirty="0">
                <a:solidFill>
                  <a:srgbClr val="104F75"/>
                </a:solidFill>
                <a:latin typeface="Arial"/>
                <a:cs typeface="Arial"/>
              </a:rPr>
              <a:t>n</a:t>
            </a:r>
            <a:r>
              <a:rPr sz="1200" b="1" spc="-6" dirty="0">
                <a:solidFill>
                  <a:srgbClr val="104F75"/>
                </a:solidFill>
                <a:latin typeface="Arial"/>
                <a:cs typeface="Arial"/>
              </a:rPr>
              <a:t>g</a:t>
            </a:r>
            <a:r>
              <a:rPr sz="1200" b="1" spc="-10" dirty="0">
                <a:solidFill>
                  <a:srgbClr val="104F75"/>
                </a:solidFill>
                <a:latin typeface="Arial"/>
                <a:cs typeface="Arial"/>
              </a:rPr>
              <a:t>u</a:t>
            </a:r>
            <a:r>
              <a:rPr sz="1200" b="1" spc="-6" dirty="0">
                <a:solidFill>
                  <a:srgbClr val="104F75"/>
                </a:solidFill>
                <a:latin typeface="Arial"/>
                <a:cs typeface="Arial"/>
              </a:rPr>
              <a:t>a</a:t>
            </a:r>
            <a:r>
              <a:rPr sz="1200" b="1" spc="-10" dirty="0">
                <a:solidFill>
                  <a:srgbClr val="104F75"/>
                </a:solidFill>
                <a:latin typeface="Arial"/>
                <a:cs typeface="Arial"/>
              </a:rPr>
              <a:t>g</a:t>
            </a:r>
            <a:r>
              <a:rPr sz="1200" b="1" spc="-6" dirty="0">
                <a:solidFill>
                  <a:srgbClr val="104F75"/>
                </a:solidFill>
                <a:latin typeface="Arial"/>
                <a:cs typeface="Arial"/>
              </a:rPr>
              <a:t>e</a:t>
            </a:r>
            <a:endParaRPr sz="1200" dirty="0">
              <a:latin typeface="Arial"/>
              <a:cs typeface="Arial"/>
            </a:endParaRPr>
          </a:p>
          <a:p>
            <a:pPr marL="8145" marR="12624">
              <a:lnSpc>
                <a:spcPct val="114900"/>
              </a:lnSpc>
              <a:spcBef>
                <a:spcPts val="414"/>
              </a:spcBef>
            </a:pPr>
            <a:r>
              <a:rPr sz="1200" spc="-10" dirty="0">
                <a:latin typeface="Arial"/>
                <a:cs typeface="Arial"/>
              </a:rPr>
              <a:t>T</a:t>
            </a:r>
            <a:r>
              <a:rPr sz="1200" spc="-3" dirty="0">
                <a:latin typeface="Arial"/>
                <a:cs typeface="Arial"/>
              </a:rPr>
              <a:t>ea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3" dirty="0">
                <a:latin typeface="Arial"/>
                <a:cs typeface="Arial"/>
              </a:rPr>
              <a:t>hi</a:t>
            </a:r>
            <a:r>
              <a:rPr sz="1200" dirty="0">
                <a:latin typeface="Arial"/>
                <a:cs typeface="Arial"/>
              </a:rPr>
              <a:t>ng m</a:t>
            </a:r>
            <a:r>
              <a:rPr sz="1200" spc="-3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y </a:t>
            </a:r>
            <a:r>
              <a:rPr sz="1200" spc="-3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spc="-3" dirty="0">
                <a:latin typeface="Arial"/>
                <a:cs typeface="Arial"/>
              </a:rPr>
              <a:t>f an</a:t>
            </a:r>
            <a:r>
              <a:rPr sz="1200" dirty="0">
                <a:latin typeface="Arial"/>
                <a:cs typeface="Arial"/>
              </a:rPr>
              <a:t>y m</a:t>
            </a:r>
            <a:r>
              <a:rPr sz="1200" spc="-3" dirty="0">
                <a:latin typeface="Arial"/>
                <a:cs typeface="Arial"/>
              </a:rPr>
              <a:t>ode</a:t>
            </a:r>
            <a:r>
              <a:rPr sz="1200" dirty="0">
                <a:latin typeface="Arial"/>
                <a:cs typeface="Arial"/>
              </a:rPr>
              <a:t>rn </a:t>
            </a:r>
            <a:r>
              <a:rPr sz="1200" spc="-3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-3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3" dirty="0">
                <a:latin typeface="Arial"/>
                <a:cs typeface="Arial"/>
              </a:rPr>
              <a:t>ie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3" dirty="0">
                <a:latin typeface="Arial"/>
                <a:cs typeface="Arial"/>
              </a:rPr>
              <a:t>t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spc="-3" dirty="0">
                <a:latin typeface="Arial"/>
                <a:cs typeface="Arial"/>
              </a:rPr>
              <a:t>fo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3" dirty="0">
                <a:latin typeface="Arial"/>
                <a:cs typeface="Arial"/>
              </a:rPr>
              <a:t>eig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-3" dirty="0">
                <a:latin typeface="Arial"/>
                <a:cs typeface="Arial"/>
              </a:rPr>
              <a:t>languag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3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 s</a:t>
            </a:r>
            <a:r>
              <a:rPr sz="1200" spc="-3" dirty="0">
                <a:latin typeface="Arial"/>
                <a:cs typeface="Arial"/>
              </a:rPr>
              <a:t>houl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-3" dirty="0">
                <a:latin typeface="Arial"/>
                <a:cs typeface="Arial"/>
              </a:rPr>
              <a:t>fo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3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-3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-3" dirty="0">
                <a:latin typeface="Arial"/>
                <a:cs typeface="Arial"/>
              </a:rPr>
              <a:t>enabli</a:t>
            </a:r>
            <a:r>
              <a:rPr sz="1200" dirty="0">
                <a:latin typeface="Arial"/>
                <a:cs typeface="Arial"/>
              </a:rPr>
              <a:t>ng </a:t>
            </a:r>
            <a:r>
              <a:rPr sz="1200" spc="-3" dirty="0">
                <a:latin typeface="Arial"/>
                <a:cs typeface="Arial"/>
              </a:rPr>
              <a:t>pup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3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-3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 </a:t>
            </a:r>
            <a:r>
              <a:rPr sz="1200" spc="-3" dirty="0">
                <a:latin typeface="Arial"/>
                <a:cs typeface="Arial"/>
              </a:rPr>
              <a:t>ma</a:t>
            </a:r>
            <a:r>
              <a:rPr sz="1200" dirty="0">
                <a:latin typeface="Arial"/>
                <a:cs typeface="Arial"/>
              </a:rPr>
              <a:t>ke s</a:t>
            </a:r>
            <a:r>
              <a:rPr sz="1200" spc="-3" dirty="0">
                <a:latin typeface="Arial"/>
                <a:cs typeface="Arial"/>
              </a:rPr>
              <a:t>ub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3" dirty="0">
                <a:latin typeface="Arial"/>
                <a:cs typeface="Arial"/>
              </a:rPr>
              <a:t>tan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3" dirty="0">
                <a:latin typeface="Arial"/>
                <a:cs typeface="Arial"/>
              </a:rPr>
              <a:t>ia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3" dirty="0">
                <a:latin typeface="Arial"/>
                <a:cs typeface="Arial"/>
              </a:rPr>
              <a:t> p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3" dirty="0">
                <a:latin typeface="Arial"/>
                <a:cs typeface="Arial"/>
              </a:rPr>
              <a:t>og</a:t>
            </a:r>
            <a:r>
              <a:rPr sz="1200" dirty="0">
                <a:latin typeface="Arial"/>
                <a:cs typeface="Arial"/>
              </a:rPr>
              <a:t>ress </a:t>
            </a:r>
            <a:r>
              <a:rPr sz="1200" spc="-3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-3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3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3" dirty="0">
                <a:latin typeface="Arial"/>
                <a:cs typeface="Arial"/>
              </a:rPr>
              <a:t>nguage</a:t>
            </a:r>
            <a:r>
              <a:rPr sz="1200" dirty="0">
                <a:latin typeface="Arial"/>
                <a:cs typeface="Arial"/>
              </a:rPr>
              <a:t>.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spc="-6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3" dirty="0">
                <a:latin typeface="Arial"/>
                <a:cs typeface="Arial"/>
              </a:rPr>
              <a:t>tea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3" dirty="0">
                <a:latin typeface="Arial"/>
                <a:cs typeface="Arial"/>
              </a:rPr>
              <a:t>hin</a:t>
            </a:r>
            <a:r>
              <a:rPr sz="1200" dirty="0">
                <a:latin typeface="Arial"/>
                <a:cs typeface="Arial"/>
              </a:rPr>
              <a:t>g s</a:t>
            </a:r>
            <a:r>
              <a:rPr sz="1200" spc="-3" dirty="0">
                <a:latin typeface="Arial"/>
                <a:cs typeface="Arial"/>
              </a:rPr>
              <a:t>houl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-3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rov</a:t>
            </a:r>
            <a:r>
              <a:rPr sz="1200" spc="-3" dirty="0">
                <a:latin typeface="Arial"/>
                <a:cs typeface="Arial"/>
              </a:rPr>
              <a:t>id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3" dirty="0">
                <a:latin typeface="Arial"/>
                <a:cs typeface="Arial"/>
              </a:rPr>
              <a:t>an app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3" dirty="0">
                <a:latin typeface="Arial"/>
                <a:cs typeface="Arial"/>
              </a:rPr>
              <a:t>op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3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spc="-3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spc="-3" dirty="0">
                <a:latin typeface="Arial"/>
                <a:cs typeface="Arial"/>
              </a:rPr>
              <a:t>balan</a:t>
            </a:r>
            <a:r>
              <a:rPr sz="1200" dirty="0">
                <a:latin typeface="Arial"/>
                <a:cs typeface="Arial"/>
              </a:rPr>
              <a:t>ce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spc="-3" dirty="0">
                <a:latin typeface="Arial"/>
                <a:cs typeface="Arial"/>
              </a:rPr>
              <a:t>f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3" dirty="0">
                <a:latin typeface="Arial"/>
                <a:cs typeface="Arial"/>
              </a:rPr>
              <a:t>po</a:t>
            </a:r>
            <a:r>
              <a:rPr sz="1200" dirty="0">
                <a:latin typeface="Arial"/>
                <a:cs typeface="Arial"/>
              </a:rPr>
              <a:t>k</a:t>
            </a:r>
            <a:r>
              <a:rPr sz="1200" spc="-3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-3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-3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3" dirty="0">
                <a:latin typeface="Arial"/>
                <a:cs typeface="Arial"/>
              </a:rPr>
              <a:t>itte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-3" dirty="0">
                <a:latin typeface="Arial"/>
                <a:cs typeface="Arial"/>
              </a:rPr>
              <a:t>languag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3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 s</a:t>
            </a:r>
            <a:r>
              <a:rPr sz="1200" spc="-3" dirty="0">
                <a:latin typeface="Arial"/>
                <a:cs typeface="Arial"/>
              </a:rPr>
              <a:t>houl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-3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ay </a:t>
            </a:r>
            <a:r>
              <a:rPr sz="1200" spc="-3" dirty="0">
                <a:latin typeface="Arial"/>
                <a:cs typeface="Arial"/>
              </a:rPr>
              <a:t>th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3" dirty="0">
                <a:latin typeface="Arial"/>
                <a:cs typeface="Arial"/>
              </a:rPr>
              <a:t>founda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3" dirty="0">
                <a:latin typeface="Arial"/>
                <a:cs typeface="Arial"/>
              </a:rPr>
              <a:t>ion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-3" dirty="0">
                <a:latin typeface="Arial"/>
                <a:cs typeface="Arial"/>
              </a:rPr>
              <a:t>for f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spc="-3" dirty="0">
                <a:latin typeface="Arial"/>
                <a:cs typeface="Arial"/>
              </a:rPr>
              <a:t>rt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spc="-3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3" dirty="0">
                <a:latin typeface="Arial"/>
                <a:cs typeface="Arial"/>
              </a:rPr>
              <a:t> fo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3" dirty="0">
                <a:latin typeface="Arial"/>
                <a:cs typeface="Arial"/>
              </a:rPr>
              <a:t>eig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-3" dirty="0">
                <a:latin typeface="Arial"/>
                <a:cs typeface="Arial"/>
              </a:rPr>
              <a:t>lang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-3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ge </a:t>
            </a:r>
            <a:r>
              <a:rPr sz="1200" spc="-3" dirty="0">
                <a:latin typeface="Arial"/>
                <a:cs typeface="Arial"/>
              </a:rPr>
              <a:t>tea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3" dirty="0">
                <a:latin typeface="Arial"/>
                <a:cs typeface="Arial"/>
              </a:rPr>
              <a:t>hin</a:t>
            </a:r>
            <a:r>
              <a:rPr sz="1200" dirty="0">
                <a:latin typeface="Arial"/>
                <a:cs typeface="Arial"/>
              </a:rPr>
              <a:t>g 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spc="-3" dirty="0">
                <a:latin typeface="Arial"/>
                <a:cs typeface="Arial"/>
              </a:rPr>
              <a:t>t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k</a:t>
            </a:r>
            <a:r>
              <a:rPr sz="1200" spc="-3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y s</a:t>
            </a:r>
            <a:r>
              <a:rPr sz="1200" spc="-3" dirty="0">
                <a:latin typeface="Arial"/>
                <a:cs typeface="Arial"/>
              </a:rPr>
              <a:t>ta</a:t>
            </a:r>
            <a:r>
              <a:rPr sz="1200" spc="-6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10" dirty="0">
                <a:latin typeface="Arial"/>
                <a:cs typeface="Arial"/>
              </a:rPr>
              <a:t>3</a:t>
            </a:r>
            <a:r>
              <a:rPr sz="1200" spc="-3" dirty="0">
                <a:latin typeface="Arial"/>
                <a:cs typeface="Arial"/>
              </a:rPr>
              <a:t>.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spc="-6" dirty="0">
                <a:latin typeface="Arial"/>
                <a:cs typeface="Arial"/>
              </a:rPr>
              <a:t>I</a:t>
            </a:r>
            <a:r>
              <a:rPr sz="1200" spc="-3" dirty="0">
                <a:latin typeface="Arial"/>
                <a:cs typeface="Arial"/>
              </a:rPr>
              <a:t>t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3" dirty="0">
                <a:latin typeface="Arial"/>
                <a:cs typeface="Arial"/>
              </a:rPr>
              <a:t>houl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-3" dirty="0">
                <a:latin typeface="Arial"/>
                <a:cs typeface="Arial"/>
              </a:rPr>
              <a:t>ena</a:t>
            </a:r>
            <a:r>
              <a:rPr sz="1200" dirty="0">
                <a:latin typeface="Arial"/>
                <a:cs typeface="Arial"/>
              </a:rPr>
              <a:t>b</a:t>
            </a:r>
            <a:r>
              <a:rPr sz="1200" spc="-3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 p</a:t>
            </a:r>
            <a:r>
              <a:rPr sz="1200" spc="-3" dirty="0">
                <a:latin typeface="Arial"/>
                <a:cs typeface="Arial"/>
              </a:rPr>
              <a:t>upil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-3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 </a:t>
            </a:r>
            <a:r>
              <a:rPr sz="1200" spc="-3" dirty="0">
                <a:latin typeface="Arial"/>
                <a:cs typeface="Arial"/>
              </a:rPr>
              <a:t>un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-3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rs</a:t>
            </a:r>
            <a:r>
              <a:rPr sz="1200" spc="-3" dirty="0">
                <a:latin typeface="Arial"/>
                <a:cs typeface="Arial"/>
              </a:rPr>
              <a:t>tan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-3" dirty="0">
                <a:latin typeface="Arial"/>
                <a:cs typeface="Arial"/>
              </a:rPr>
              <a:t>and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3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mm</a:t>
            </a:r>
            <a:r>
              <a:rPr sz="1200" spc="-3" dirty="0">
                <a:latin typeface="Arial"/>
                <a:cs typeface="Arial"/>
              </a:rPr>
              <a:t>uni</a:t>
            </a:r>
            <a:r>
              <a:rPr sz="1200" dirty="0">
                <a:latin typeface="Arial"/>
                <a:cs typeface="Arial"/>
              </a:rPr>
              <a:t>ca</a:t>
            </a:r>
            <a:r>
              <a:rPr sz="1200" spc="-3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3" dirty="0">
                <a:latin typeface="Arial"/>
                <a:cs typeface="Arial"/>
              </a:rPr>
              <a:t>idea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3" dirty="0">
                <a:latin typeface="Arial"/>
                <a:cs typeface="Arial"/>
              </a:rPr>
              <a:t>,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spc="-3" dirty="0">
                <a:latin typeface="Arial"/>
                <a:cs typeface="Arial"/>
              </a:rPr>
              <a:t>f</a:t>
            </a:r>
            <a:r>
              <a:rPr sz="1200" spc="-6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3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-3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-3" dirty="0">
                <a:latin typeface="Arial"/>
                <a:cs typeface="Arial"/>
              </a:rPr>
              <a:t>feeling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-3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 s</a:t>
            </a:r>
            <a:r>
              <a:rPr sz="1200" spc="-3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3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ch </a:t>
            </a:r>
            <a:r>
              <a:rPr sz="1200" spc="-3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-3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ri</a:t>
            </a:r>
            <a:r>
              <a:rPr sz="1200" spc="-3" dirty="0">
                <a:latin typeface="Arial"/>
                <a:cs typeface="Arial"/>
              </a:rPr>
              <a:t>ting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spc="-3" dirty="0">
                <a:latin typeface="Arial"/>
                <a:cs typeface="Arial"/>
              </a:rPr>
              <a:t>fo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3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3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-3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-3" dirty="0">
                <a:latin typeface="Arial"/>
                <a:cs typeface="Arial"/>
              </a:rPr>
              <a:t>fa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3" dirty="0">
                <a:latin typeface="Arial"/>
                <a:cs typeface="Arial"/>
              </a:rPr>
              <a:t>ili</a:t>
            </a:r>
            <a:r>
              <a:rPr sz="1200" dirty="0">
                <a:latin typeface="Arial"/>
                <a:cs typeface="Arial"/>
              </a:rPr>
              <a:t>ar </a:t>
            </a:r>
            <a:r>
              <a:rPr sz="1200" spc="-3" dirty="0">
                <a:latin typeface="Arial"/>
                <a:cs typeface="Arial"/>
              </a:rPr>
              <a:t>and 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3" dirty="0">
                <a:latin typeface="Arial"/>
                <a:cs typeface="Arial"/>
              </a:rPr>
              <a:t>ou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3" dirty="0">
                <a:latin typeface="Arial"/>
                <a:cs typeface="Arial"/>
              </a:rPr>
              <a:t>in</a:t>
            </a:r>
            <a:r>
              <a:rPr sz="1200" dirty="0">
                <a:latin typeface="Arial"/>
                <a:cs typeface="Arial"/>
              </a:rPr>
              <a:t>e m</a:t>
            </a:r>
            <a:r>
              <a:rPr sz="1200" spc="-6" dirty="0">
                <a:latin typeface="Arial"/>
                <a:cs typeface="Arial"/>
              </a:rPr>
              <a:t>at</a:t>
            </a:r>
            <a:r>
              <a:rPr sz="1200" spc="-3" dirty="0">
                <a:latin typeface="Arial"/>
                <a:cs typeface="Arial"/>
              </a:rPr>
              <a:t>te</a:t>
            </a:r>
            <a:r>
              <a:rPr sz="1200" dirty="0">
                <a:latin typeface="Arial"/>
                <a:cs typeface="Arial"/>
              </a:rPr>
              <a:t>rs</a:t>
            </a:r>
            <a:r>
              <a:rPr sz="1200" spc="-3" dirty="0">
                <a:latin typeface="Arial"/>
                <a:cs typeface="Arial"/>
              </a:rPr>
              <a:t>,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spc="-3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3" dirty="0">
                <a:latin typeface="Arial"/>
                <a:cs typeface="Arial"/>
              </a:rPr>
              <a:t>in</a:t>
            </a:r>
            <a:r>
              <a:rPr sz="1200" dirty="0">
                <a:latin typeface="Arial"/>
                <a:cs typeface="Arial"/>
              </a:rPr>
              <a:t>g</a:t>
            </a:r>
            <a:r>
              <a:rPr sz="1200" spc="-3" dirty="0">
                <a:latin typeface="Arial"/>
                <a:cs typeface="Arial"/>
              </a:rPr>
              <a:t> thei</a:t>
            </a:r>
            <a:r>
              <a:rPr sz="1200" dirty="0">
                <a:latin typeface="Arial"/>
                <a:cs typeface="Arial"/>
              </a:rPr>
              <a:t>r k</a:t>
            </a:r>
            <a:r>
              <a:rPr sz="1200" spc="-3" dirty="0">
                <a:latin typeface="Arial"/>
                <a:cs typeface="Arial"/>
              </a:rPr>
              <a:t>now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3" dirty="0">
                <a:latin typeface="Arial"/>
                <a:cs typeface="Arial"/>
              </a:rPr>
              <a:t>edg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spc="-3" dirty="0">
                <a:latin typeface="Arial"/>
                <a:cs typeface="Arial"/>
              </a:rPr>
              <a:t>f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spc="-3" dirty="0">
                <a:latin typeface="Arial"/>
                <a:cs typeface="Arial"/>
              </a:rPr>
              <a:t>phonol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3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3" dirty="0">
                <a:latin typeface="Arial"/>
                <a:cs typeface="Arial"/>
              </a:rPr>
              <a:t>,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spc="-3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3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mm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spc="-3" dirty="0">
                <a:latin typeface="Arial"/>
                <a:cs typeface="Arial"/>
              </a:rPr>
              <a:t>ti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3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3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3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3" dirty="0">
                <a:latin typeface="Arial"/>
                <a:cs typeface="Arial"/>
              </a:rPr>
              <a:t>tu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3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3" dirty="0">
                <a:latin typeface="Arial"/>
                <a:cs typeface="Arial"/>
              </a:rPr>
              <a:t> and </a:t>
            </a:r>
            <a:r>
              <a:rPr sz="1200" dirty="0">
                <a:latin typeface="Arial"/>
                <a:cs typeface="Arial"/>
              </a:rPr>
              <a:t>v</a:t>
            </a:r>
            <a:r>
              <a:rPr sz="1200" spc="-3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3" dirty="0">
                <a:latin typeface="Arial"/>
                <a:cs typeface="Arial"/>
              </a:rPr>
              <a:t>abu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3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ry</a:t>
            </a:r>
            <a:r>
              <a:rPr sz="1200" spc="-3" dirty="0">
                <a:latin typeface="Arial"/>
                <a:cs typeface="Arial"/>
              </a:rPr>
              <a:t>.</a:t>
            </a:r>
            <a:endParaRPr sz="1200" dirty="0">
              <a:latin typeface="Arial"/>
              <a:cs typeface="Arial"/>
            </a:endParaRPr>
          </a:p>
          <a:p>
            <a:pPr>
              <a:spcBef>
                <a:spcPts val="32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8145" marR="51310">
              <a:lnSpc>
                <a:spcPct val="114999"/>
              </a:lnSpc>
            </a:pPr>
            <a:r>
              <a:rPr sz="1200" spc="-3" dirty="0">
                <a:latin typeface="Arial"/>
                <a:cs typeface="Arial"/>
              </a:rPr>
              <a:t>Th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3" dirty="0">
                <a:latin typeface="Arial"/>
                <a:cs typeface="Arial"/>
              </a:rPr>
              <a:t>fo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3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spc="-3" dirty="0">
                <a:latin typeface="Arial"/>
                <a:cs typeface="Arial"/>
              </a:rPr>
              <a:t>f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3" dirty="0">
                <a:latin typeface="Arial"/>
                <a:cs typeface="Arial"/>
              </a:rPr>
              <a:t>tud</a:t>
            </a:r>
            <a:r>
              <a:rPr sz="1200" dirty="0">
                <a:latin typeface="Arial"/>
                <a:cs typeface="Arial"/>
              </a:rPr>
              <a:t>y </a:t>
            </a:r>
            <a:r>
              <a:rPr sz="1200" spc="-3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3" dirty="0">
                <a:latin typeface="Arial"/>
                <a:cs typeface="Arial"/>
              </a:rPr>
              <a:t>ode</a:t>
            </a:r>
            <a:r>
              <a:rPr sz="1200" dirty="0">
                <a:latin typeface="Arial"/>
                <a:cs typeface="Arial"/>
              </a:rPr>
              <a:t>rn </a:t>
            </a:r>
            <a:r>
              <a:rPr sz="1200" spc="-3" dirty="0">
                <a:latin typeface="Arial"/>
                <a:cs typeface="Arial"/>
              </a:rPr>
              <a:t>la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3" dirty="0">
                <a:latin typeface="Arial"/>
                <a:cs typeface="Arial"/>
              </a:rPr>
              <a:t>guage</a:t>
            </a:r>
            <a:r>
              <a:rPr sz="1200" dirty="0">
                <a:latin typeface="Arial"/>
                <a:cs typeface="Arial"/>
              </a:rPr>
              <a:t>s w</a:t>
            </a:r>
            <a:r>
              <a:rPr sz="1200" spc="-3" dirty="0">
                <a:latin typeface="Arial"/>
                <a:cs typeface="Arial"/>
              </a:rPr>
              <a:t>il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spc="-3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3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-3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3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3" dirty="0">
                <a:latin typeface="Arial"/>
                <a:cs typeface="Arial"/>
              </a:rPr>
              <a:t>ti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3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3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mm</a:t>
            </a:r>
            <a:r>
              <a:rPr sz="1200" spc="-3" dirty="0">
                <a:latin typeface="Arial"/>
                <a:cs typeface="Arial"/>
              </a:rPr>
              <a:t>uni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spc="-3" dirty="0">
                <a:latin typeface="Arial"/>
                <a:cs typeface="Arial"/>
              </a:rPr>
              <a:t>ti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spc="-3" dirty="0">
                <a:latin typeface="Arial"/>
                <a:cs typeface="Arial"/>
              </a:rPr>
              <a:t>.</a:t>
            </a:r>
            <a:r>
              <a:rPr sz="1200" spc="3" dirty="0">
                <a:latin typeface="Arial"/>
                <a:cs typeface="Arial"/>
              </a:rPr>
              <a:t> </a:t>
            </a:r>
            <a:endParaRPr sz="1200" dirty="0">
              <a:latin typeface="Times New Roman"/>
              <a:cs typeface="Times New Roman"/>
            </a:endParaRPr>
          </a:p>
          <a:p>
            <a:pPr marL="8145"/>
            <a:r>
              <a:rPr sz="1200" spc="-3" dirty="0">
                <a:latin typeface="Arial"/>
                <a:cs typeface="Arial"/>
              </a:rPr>
              <a:t>Pup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3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s s</a:t>
            </a:r>
            <a:r>
              <a:rPr sz="1200" spc="-3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3" dirty="0">
                <a:latin typeface="Arial"/>
                <a:cs typeface="Arial"/>
              </a:rPr>
              <a:t>ul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-3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3" dirty="0">
                <a:latin typeface="Arial"/>
                <a:cs typeface="Arial"/>
              </a:rPr>
              <a:t>tau</a:t>
            </a:r>
            <a:r>
              <a:rPr sz="1200" dirty="0">
                <a:latin typeface="Arial"/>
                <a:cs typeface="Arial"/>
              </a:rPr>
              <a:t>g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spc="-3" dirty="0">
                <a:latin typeface="Arial"/>
                <a:cs typeface="Arial"/>
              </a:rPr>
              <a:t>t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spc="-3" dirty="0">
                <a:latin typeface="Arial"/>
                <a:cs typeface="Arial"/>
              </a:rPr>
              <a:t>t</a:t>
            </a:r>
            <a:r>
              <a:rPr sz="1200" spc="-6" dirty="0">
                <a:latin typeface="Arial"/>
                <a:cs typeface="Arial"/>
              </a:rPr>
              <a:t>o:</a:t>
            </a:r>
            <a:endParaRPr sz="1200" dirty="0">
              <a:latin typeface="Arial"/>
              <a:cs typeface="Arial"/>
            </a:endParaRPr>
          </a:p>
          <a:p>
            <a:pPr marL="236744" marR="377905" indent="-228600">
              <a:lnSpc>
                <a:spcPct val="114999"/>
              </a:lnSpc>
              <a:spcBef>
                <a:spcPts val="385"/>
              </a:spcBef>
              <a:buClr>
                <a:srgbClr val="104F75"/>
              </a:buClr>
              <a:buFont typeface="+mj-lt"/>
              <a:buAutoNum type="arabicPeriod"/>
              <a:tabLst>
                <a:tab pos="153931" algn="l"/>
              </a:tabLst>
            </a:pPr>
            <a:r>
              <a:rPr sz="1200" spc="-3" dirty="0" smtClean="0">
                <a:latin typeface="Arial"/>
                <a:cs typeface="Arial"/>
              </a:rPr>
              <a:t>li</a:t>
            </a:r>
            <a:r>
              <a:rPr sz="1200" dirty="0" smtClean="0">
                <a:latin typeface="Arial"/>
                <a:cs typeface="Arial"/>
              </a:rPr>
              <a:t>s</a:t>
            </a:r>
            <a:r>
              <a:rPr sz="1200" spc="-3" dirty="0" smtClean="0">
                <a:latin typeface="Arial"/>
                <a:cs typeface="Arial"/>
              </a:rPr>
              <a:t>te</a:t>
            </a:r>
            <a:r>
              <a:rPr sz="1200" dirty="0" smtClean="0">
                <a:latin typeface="Arial"/>
                <a:cs typeface="Arial"/>
              </a:rPr>
              <a:t>n 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spc="-3" dirty="0">
                <a:latin typeface="Arial"/>
                <a:cs typeface="Arial"/>
              </a:rPr>
              <a:t>tten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3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v</a:t>
            </a:r>
            <a:r>
              <a:rPr sz="1200" spc="-3" dirty="0">
                <a:latin typeface="Arial"/>
                <a:cs typeface="Arial"/>
              </a:rPr>
              <a:t>el</a:t>
            </a:r>
            <a:r>
              <a:rPr sz="1200" dirty="0">
                <a:latin typeface="Arial"/>
                <a:cs typeface="Arial"/>
              </a:rPr>
              <a:t>y </a:t>
            </a:r>
            <a:r>
              <a:rPr sz="1200" spc="-3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 s</a:t>
            </a:r>
            <a:r>
              <a:rPr sz="1200" spc="-3" dirty="0">
                <a:latin typeface="Arial"/>
                <a:cs typeface="Arial"/>
              </a:rPr>
              <a:t>po</a:t>
            </a:r>
            <a:r>
              <a:rPr sz="1200" dirty="0">
                <a:latin typeface="Arial"/>
                <a:cs typeface="Arial"/>
              </a:rPr>
              <a:t>k</a:t>
            </a:r>
            <a:r>
              <a:rPr sz="1200" spc="-3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-3" dirty="0">
                <a:latin typeface="Arial"/>
                <a:cs typeface="Arial"/>
              </a:rPr>
              <a:t>lang</a:t>
            </a:r>
            <a:r>
              <a:rPr sz="1200" dirty="0">
                <a:latin typeface="Arial"/>
                <a:cs typeface="Arial"/>
              </a:rPr>
              <a:t>ua</a:t>
            </a:r>
            <a:r>
              <a:rPr sz="1200" spc="-3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3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d s</a:t>
            </a:r>
            <a:r>
              <a:rPr sz="1200" spc="-3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ow</a:t>
            </a:r>
            <a:r>
              <a:rPr sz="1200" spc="-3" dirty="0">
                <a:latin typeface="Arial"/>
                <a:cs typeface="Arial"/>
              </a:rPr>
              <a:t> unde</a:t>
            </a:r>
            <a:r>
              <a:rPr sz="1200" dirty="0">
                <a:latin typeface="Arial"/>
                <a:cs typeface="Arial"/>
              </a:rPr>
              <a:t>rs</a:t>
            </a:r>
            <a:r>
              <a:rPr sz="1200" spc="-3" dirty="0">
                <a:latin typeface="Arial"/>
                <a:cs typeface="Arial"/>
              </a:rPr>
              <a:t>tandin</a:t>
            </a:r>
            <a:r>
              <a:rPr sz="1200" dirty="0">
                <a:latin typeface="Arial"/>
                <a:cs typeface="Arial"/>
              </a:rPr>
              <a:t>g </a:t>
            </a:r>
            <a:r>
              <a:rPr sz="1200" spc="-3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y j</a:t>
            </a:r>
            <a:r>
              <a:rPr sz="1200" spc="-3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3" dirty="0">
                <a:latin typeface="Arial"/>
                <a:cs typeface="Arial"/>
              </a:rPr>
              <a:t>nin</a:t>
            </a:r>
            <a:r>
              <a:rPr sz="1200" dirty="0">
                <a:latin typeface="Arial"/>
                <a:cs typeface="Arial"/>
              </a:rPr>
              <a:t>g </a:t>
            </a:r>
            <a:r>
              <a:rPr sz="1200" spc="-3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-3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 r</a:t>
            </a:r>
            <a:r>
              <a:rPr sz="1200" spc="-3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3" dirty="0">
                <a:latin typeface="Arial"/>
                <a:cs typeface="Arial"/>
              </a:rPr>
              <a:t>pondi</a:t>
            </a:r>
            <a:r>
              <a:rPr sz="1200" dirty="0">
                <a:latin typeface="Arial"/>
                <a:cs typeface="Arial"/>
              </a:rPr>
              <a:t>ng</a:t>
            </a:r>
          </a:p>
          <a:p>
            <a:pPr marL="236744" marR="133569" indent="-228600">
              <a:lnSpc>
                <a:spcPct val="114999"/>
              </a:lnSpc>
              <a:spcBef>
                <a:spcPts val="385"/>
              </a:spcBef>
              <a:buClr>
                <a:srgbClr val="104F75"/>
              </a:buClr>
              <a:buFont typeface="+mj-lt"/>
              <a:buAutoNum type="arabicPeriod"/>
              <a:tabLst>
                <a:tab pos="153931" algn="l"/>
              </a:tabLst>
            </a:pPr>
            <a:r>
              <a:rPr sz="1200" spc="-3" dirty="0">
                <a:latin typeface="Arial"/>
                <a:cs typeface="Arial"/>
              </a:rPr>
              <a:t>e</a:t>
            </a:r>
            <a:r>
              <a:rPr sz="1200" spc="-6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p</a:t>
            </a:r>
            <a:r>
              <a:rPr sz="1200" spc="-3" dirty="0">
                <a:latin typeface="Arial"/>
                <a:cs typeface="Arial"/>
              </a:rPr>
              <a:t>lo</a:t>
            </a:r>
            <a:r>
              <a:rPr sz="1200" dirty="0">
                <a:latin typeface="Arial"/>
                <a:cs typeface="Arial"/>
              </a:rPr>
              <a:t>re </a:t>
            </a:r>
            <a:r>
              <a:rPr sz="1200" spc="-3" dirty="0">
                <a:latin typeface="Arial"/>
                <a:cs typeface="Arial"/>
              </a:rPr>
              <a:t>th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spc="-3" dirty="0">
                <a:latin typeface="Arial"/>
                <a:cs typeface="Arial"/>
              </a:rPr>
              <a:t>pa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3" dirty="0">
                <a:latin typeface="Arial"/>
                <a:cs typeface="Arial"/>
              </a:rPr>
              <a:t>te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3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-6" dirty="0">
                <a:latin typeface="Arial"/>
                <a:cs typeface="Arial"/>
              </a:rPr>
              <a:t>a</a:t>
            </a:r>
            <a:r>
              <a:rPr sz="1200" spc="-3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 s</a:t>
            </a:r>
            <a:r>
              <a:rPr sz="1200" spc="-3" dirty="0">
                <a:latin typeface="Arial"/>
                <a:cs typeface="Arial"/>
              </a:rPr>
              <a:t>ound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spc="-3" dirty="0">
                <a:latin typeface="Arial"/>
                <a:cs typeface="Arial"/>
              </a:rPr>
              <a:t>f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spc="-3" dirty="0">
                <a:latin typeface="Arial"/>
                <a:cs typeface="Arial"/>
              </a:rPr>
              <a:t>langua</a:t>
            </a:r>
            <a:r>
              <a:rPr sz="1200" dirty="0">
                <a:latin typeface="Arial"/>
                <a:cs typeface="Arial"/>
              </a:rPr>
              <a:t>ge </a:t>
            </a:r>
            <a:r>
              <a:rPr sz="1200" spc="-3" dirty="0">
                <a:latin typeface="Arial"/>
                <a:cs typeface="Arial"/>
              </a:rPr>
              <a:t>th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3" dirty="0">
                <a:latin typeface="Arial"/>
                <a:cs typeface="Arial"/>
              </a:rPr>
              <a:t>oug</a:t>
            </a:r>
            <a:r>
              <a:rPr sz="1200" dirty="0">
                <a:latin typeface="Arial"/>
                <a:cs typeface="Arial"/>
              </a:rPr>
              <a:t>h s</a:t>
            </a:r>
            <a:r>
              <a:rPr sz="1200" spc="-3" dirty="0">
                <a:latin typeface="Arial"/>
                <a:cs typeface="Arial"/>
              </a:rPr>
              <a:t>ong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-3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d r</a:t>
            </a:r>
            <a:r>
              <a:rPr sz="1200" spc="-3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ym</a:t>
            </a:r>
            <a:r>
              <a:rPr sz="1200" spc="-3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-3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-3" dirty="0">
                <a:latin typeface="Arial"/>
                <a:cs typeface="Arial"/>
              </a:rPr>
              <a:t>lin</a:t>
            </a:r>
            <a:r>
              <a:rPr sz="1200" dirty="0">
                <a:latin typeface="Arial"/>
                <a:cs typeface="Arial"/>
              </a:rPr>
              <a:t>k </a:t>
            </a:r>
            <a:r>
              <a:rPr sz="1200" spc="-3" dirty="0">
                <a:latin typeface="Arial"/>
                <a:cs typeface="Arial"/>
              </a:rPr>
              <a:t>the 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3" dirty="0">
                <a:latin typeface="Arial"/>
                <a:cs typeface="Arial"/>
              </a:rPr>
              <a:t>pel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3" dirty="0">
                <a:latin typeface="Arial"/>
                <a:cs typeface="Arial"/>
              </a:rPr>
              <a:t>ing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so</a:t>
            </a:r>
            <a:r>
              <a:rPr sz="1200" spc="-3" dirty="0">
                <a:latin typeface="Arial"/>
                <a:cs typeface="Arial"/>
              </a:rPr>
              <a:t>un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-3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d m</a:t>
            </a:r>
            <a:r>
              <a:rPr sz="1200" spc="-3" dirty="0">
                <a:latin typeface="Arial"/>
                <a:cs typeface="Arial"/>
              </a:rPr>
              <a:t>eani</a:t>
            </a:r>
            <a:r>
              <a:rPr sz="1200" dirty="0">
                <a:latin typeface="Arial"/>
                <a:cs typeface="Arial"/>
              </a:rPr>
              <a:t>ng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spc="-3" dirty="0">
                <a:latin typeface="Arial"/>
                <a:cs typeface="Arial"/>
              </a:rPr>
              <a:t>f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spc="-3" dirty="0">
                <a:latin typeface="Arial"/>
                <a:cs typeface="Arial"/>
              </a:rPr>
              <a:t>wo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3" dirty="0">
                <a:latin typeface="Arial"/>
                <a:cs typeface="Arial"/>
              </a:rPr>
              <a:t>ds</a:t>
            </a:r>
            <a:endParaRPr sz="1200" dirty="0">
              <a:latin typeface="Arial"/>
              <a:cs typeface="Arial"/>
            </a:endParaRPr>
          </a:p>
          <a:p>
            <a:pPr marL="236744" marR="68414" indent="-228600">
              <a:lnSpc>
                <a:spcPct val="114999"/>
              </a:lnSpc>
              <a:spcBef>
                <a:spcPts val="385"/>
              </a:spcBef>
              <a:buClr>
                <a:srgbClr val="104F75"/>
              </a:buClr>
              <a:buFont typeface="+mj-lt"/>
              <a:buAutoNum type="arabicPeriod"/>
              <a:tabLst>
                <a:tab pos="153931" algn="l"/>
              </a:tabLst>
            </a:pPr>
            <a:r>
              <a:rPr sz="1200" spc="-3" dirty="0">
                <a:latin typeface="Arial"/>
                <a:cs typeface="Arial"/>
              </a:rPr>
              <a:t>engag</a:t>
            </a:r>
            <a:r>
              <a:rPr sz="1200" dirty="0">
                <a:latin typeface="Arial"/>
                <a:cs typeface="Arial"/>
              </a:rPr>
              <a:t>e in c</a:t>
            </a:r>
            <a:r>
              <a:rPr sz="1200" spc="-3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v</a:t>
            </a:r>
            <a:r>
              <a:rPr sz="1200" spc="-3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rs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spc="-3" dirty="0">
                <a:latin typeface="Arial"/>
                <a:cs typeface="Arial"/>
              </a:rPr>
              <a:t>ti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3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3" dirty="0">
                <a:latin typeface="Arial"/>
                <a:cs typeface="Arial"/>
              </a:rPr>
              <a:t>;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spc="-3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sk </a:t>
            </a:r>
            <a:r>
              <a:rPr sz="1200" spc="-3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-3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3" dirty="0">
                <a:latin typeface="Arial"/>
                <a:cs typeface="Arial"/>
              </a:rPr>
              <a:t>we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-3" dirty="0">
                <a:latin typeface="Arial"/>
                <a:cs typeface="Arial"/>
              </a:rPr>
              <a:t>que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3" dirty="0">
                <a:latin typeface="Arial"/>
                <a:cs typeface="Arial"/>
              </a:rPr>
              <a:t>tion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3" dirty="0">
                <a:latin typeface="Arial"/>
                <a:cs typeface="Arial"/>
              </a:rPr>
              <a:t>;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spc="-3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x</a:t>
            </a:r>
            <a:r>
              <a:rPr sz="1200" spc="-3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3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ss </a:t>
            </a:r>
            <a:r>
              <a:rPr sz="1200" spc="-3" dirty="0">
                <a:latin typeface="Arial"/>
                <a:cs typeface="Arial"/>
              </a:rPr>
              <a:t>opin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3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-3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d r</a:t>
            </a:r>
            <a:r>
              <a:rPr sz="1200" spc="-3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3" dirty="0">
                <a:latin typeface="Arial"/>
                <a:cs typeface="Arial"/>
              </a:rPr>
              <a:t>pon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-3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 </a:t>
            </a:r>
            <a:r>
              <a:rPr sz="1200" spc="-3" dirty="0">
                <a:latin typeface="Arial"/>
                <a:cs typeface="Arial"/>
              </a:rPr>
              <a:t>tho</a:t>
            </a:r>
            <a:r>
              <a:rPr sz="1200" dirty="0">
                <a:latin typeface="Arial"/>
                <a:cs typeface="Arial"/>
              </a:rPr>
              <a:t>se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spc="-3" dirty="0">
                <a:latin typeface="Arial"/>
                <a:cs typeface="Arial"/>
              </a:rPr>
              <a:t>f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spc="-6" dirty="0">
                <a:latin typeface="Arial"/>
                <a:cs typeface="Arial"/>
              </a:rPr>
              <a:t>ot</a:t>
            </a:r>
            <a:r>
              <a:rPr sz="1200" spc="-3" dirty="0">
                <a:latin typeface="Arial"/>
                <a:cs typeface="Arial"/>
              </a:rPr>
              <a:t>he</a:t>
            </a:r>
            <a:r>
              <a:rPr sz="1200" dirty="0">
                <a:latin typeface="Arial"/>
                <a:cs typeface="Arial"/>
              </a:rPr>
              <a:t>rs</a:t>
            </a:r>
            <a:r>
              <a:rPr sz="1200" spc="-3" dirty="0">
                <a:latin typeface="Arial"/>
                <a:cs typeface="Arial"/>
              </a:rPr>
              <a:t>;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3" dirty="0">
                <a:latin typeface="Arial"/>
                <a:cs typeface="Arial"/>
              </a:rPr>
              <a:t>ee</a:t>
            </a:r>
            <a:r>
              <a:rPr sz="1200" dirty="0">
                <a:latin typeface="Arial"/>
                <a:cs typeface="Arial"/>
              </a:rPr>
              <a:t>k</a:t>
            </a:r>
            <a:r>
              <a:rPr sz="1200" spc="-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3" dirty="0">
                <a:latin typeface="Arial"/>
                <a:cs typeface="Arial"/>
              </a:rPr>
              <a:t>la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3" dirty="0">
                <a:latin typeface="Arial"/>
                <a:cs typeface="Arial"/>
              </a:rPr>
              <a:t>ifi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spc="-3" dirty="0">
                <a:latin typeface="Arial"/>
                <a:cs typeface="Arial"/>
              </a:rPr>
              <a:t>tio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spc="-3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-3" dirty="0">
                <a:latin typeface="Arial"/>
                <a:cs typeface="Arial"/>
              </a:rPr>
              <a:t>help</a:t>
            </a:r>
            <a:r>
              <a:rPr sz="1200" dirty="0">
                <a:latin typeface="Arial"/>
                <a:cs typeface="Arial"/>
              </a:rPr>
              <a:t>*</a:t>
            </a:r>
          </a:p>
          <a:p>
            <a:pPr marL="236744" indent="-228600">
              <a:spcBef>
                <a:spcPts val="523"/>
              </a:spcBef>
              <a:buClr>
                <a:srgbClr val="104F75"/>
              </a:buClr>
              <a:buFont typeface="+mj-lt"/>
              <a:buAutoNum type="arabicPeriod"/>
              <a:tabLst>
                <a:tab pos="153931" algn="l"/>
              </a:tabLst>
            </a:pPr>
            <a:r>
              <a:rPr sz="1200" dirty="0">
                <a:latin typeface="Arial"/>
                <a:cs typeface="Arial"/>
              </a:rPr>
              <a:t>s</a:t>
            </a:r>
            <a:r>
              <a:rPr sz="1200" spc="-3" dirty="0">
                <a:latin typeface="Arial"/>
                <a:cs typeface="Arial"/>
              </a:rPr>
              <a:t>pea</a:t>
            </a:r>
            <a:r>
              <a:rPr sz="1200" dirty="0">
                <a:latin typeface="Arial"/>
                <a:cs typeface="Arial"/>
              </a:rPr>
              <a:t>k </a:t>
            </a:r>
            <a:r>
              <a:rPr sz="1200" spc="-3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 se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spc="-3" dirty="0">
                <a:latin typeface="Arial"/>
                <a:cs typeface="Arial"/>
              </a:rPr>
              <a:t>ten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3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3" dirty="0">
                <a:latin typeface="Arial"/>
                <a:cs typeface="Arial"/>
              </a:rPr>
              <a:t>,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spc="-3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3" dirty="0">
                <a:latin typeface="Arial"/>
                <a:cs typeface="Arial"/>
              </a:rPr>
              <a:t>in</a:t>
            </a:r>
            <a:r>
              <a:rPr sz="1200" dirty="0">
                <a:latin typeface="Arial"/>
                <a:cs typeface="Arial"/>
              </a:rPr>
              <a:t>g </a:t>
            </a:r>
            <a:r>
              <a:rPr sz="1200" spc="-3" dirty="0">
                <a:latin typeface="Arial"/>
                <a:cs typeface="Arial"/>
              </a:rPr>
              <a:t>fa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3" dirty="0">
                <a:latin typeface="Arial"/>
                <a:cs typeface="Arial"/>
              </a:rPr>
              <a:t>ilia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6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v</a:t>
            </a:r>
            <a:r>
              <a:rPr sz="1200" spc="-3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3" dirty="0">
                <a:latin typeface="Arial"/>
                <a:cs typeface="Arial"/>
              </a:rPr>
              <a:t>abu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3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ry</a:t>
            </a:r>
            <a:r>
              <a:rPr sz="1200" spc="-3" dirty="0">
                <a:latin typeface="Arial"/>
                <a:cs typeface="Arial"/>
              </a:rPr>
              <a:t>,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spc="-3" dirty="0">
                <a:latin typeface="Arial"/>
                <a:cs typeface="Arial"/>
              </a:rPr>
              <a:t>ph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3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3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-3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-3" dirty="0">
                <a:latin typeface="Arial"/>
                <a:cs typeface="Arial"/>
              </a:rPr>
              <a:t>ba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3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c </a:t>
            </a:r>
            <a:r>
              <a:rPr sz="1200" spc="-3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3" dirty="0">
                <a:latin typeface="Arial"/>
                <a:cs typeface="Arial"/>
              </a:rPr>
              <a:t>nguag</a:t>
            </a:r>
            <a:r>
              <a:rPr sz="1200" dirty="0">
                <a:latin typeface="Arial"/>
                <a:cs typeface="Arial"/>
              </a:rPr>
              <a:t>e s</a:t>
            </a:r>
            <a:r>
              <a:rPr sz="1200" spc="-3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3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3" dirty="0">
                <a:latin typeface="Arial"/>
                <a:cs typeface="Arial"/>
              </a:rPr>
              <a:t>tu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3" dirty="0">
                <a:latin typeface="Arial"/>
                <a:cs typeface="Arial"/>
              </a:rPr>
              <a:t>es</a:t>
            </a:r>
            <a:endParaRPr sz="1200" dirty="0">
              <a:latin typeface="Arial"/>
              <a:cs typeface="Arial"/>
            </a:endParaRPr>
          </a:p>
          <a:p>
            <a:pPr marL="236744" marR="3258" indent="-228600">
              <a:lnSpc>
                <a:spcPct val="114999"/>
              </a:lnSpc>
              <a:spcBef>
                <a:spcPts val="385"/>
              </a:spcBef>
              <a:buClr>
                <a:srgbClr val="104F75"/>
              </a:buClr>
              <a:buFont typeface="+mj-lt"/>
              <a:buAutoNum type="arabicPeriod"/>
              <a:tabLst>
                <a:tab pos="153931" algn="l"/>
              </a:tabLst>
            </a:pPr>
            <a:r>
              <a:rPr sz="1200" spc="-3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v</a:t>
            </a:r>
            <a:r>
              <a:rPr sz="1200" spc="-3" dirty="0">
                <a:latin typeface="Arial"/>
                <a:cs typeface="Arial"/>
              </a:rPr>
              <a:t>el</a:t>
            </a:r>
            <a:r>
              <a:rPr sz="1200" dirty="0">
                <a:latin typeface="Arial"/>
                <a:cs typeface="Arial"/>
              </a:rPr>
              <a:t>op </a:t>
            </a:r>
            <a:r>
              <a:rPr sz="1200" spc="-3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cc</a:t>
            </a:r>
            <a:r>
              <a:rPr sz="1200" spc="-3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spc="-3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3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3" dirty="0">
                <a:latin typeface="Arial"/>
                <a:cs typeface="Arial"/>
              </a:rPr>
              <a:t>onun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3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spc="-3" dirty="0">
                <a:latin typeface="Arial"/>
                <a:cs typeface="Arial"/>
              </a:rPr>
              <a:t>ti</a:t>
            </a:r>
            <a:r>
              <a:rPr sz="1200" dirty="0">
                <a:latin typeface="Arial"/>
                <a:cs typeface="Arial"/>
              </a:rPr>
              <a:t>on </a:t>
            </a:r>
            <a:r>
              <a:rPr sz="1200" spc="-3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-3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spc="-3" dirty="0">
                <a:latin typeface="Arial"/>
                <a:cs typeface="Arial"/>
              </a:rPr>
              <a:t>tona</a:t>
            </a:r>
            <a:r>
              <a:rPr sz="1200" dirty="0">
                <a:latin typeface="Arial"/>
                <a:cs typeface="Arial"/>
              </a:rPr>
              <a:t>ti</a:t>
            </a:r>
            <a:r>
              <a:rPr sz="1200" spc="-3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so </a:t>
            </a:r>
            <a:r>
              <a:rPr sz="1200" spc="-3" dirty="0">
                <a:latin typeface="Arial"/>
                <a:cs typeface="Arial"/>
              </a:rPr>
              <a:t>tha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3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spc="-3" dirty="0">
                <a:latin typeface="Arial"/>
                <a:cs typeface="Arial"/>
              </a:rPr>
              <a:t>the</a:t>
            </a:r>
            <a:r>
              <a:rPr sz="1200" dirty="0">
                <a:latin typeface="Arial"/>
                <a:cs typeface="Arial"/>
              </a:rPr>
              <a:t>rs </a:t>
            </a:r>
            <a:r>
              <a:rPr sz="1200" spc="-3" dirty="0">
                <a:latin typeface="Arial"/>
                <a:cs typeface="Arial"/>
              </a:rPr>
              <a:t>unde</a:t>
            </a:r>
            <a:r>
              <a:rPr sz="1200" dirty="0">
                <a:latin typeface="Arial"/>
                <a:cs typeface="Arial"/>
              </a:rPr>
              <a:t>rs</a:t>
            </a:r>
            <a:r>
              <a:rPr sz="1200" spc="-3" dirty="0">
                <a:latin typeface="Arial"/>
                <a:cs typeface="Arial"/>
              </a:rPr>
              <a:t>tan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-3" dirty="0">
                <a:latin typeface="Arial"/>
                <a:cs typeface="Arial"/>
              </a:rPr>
              <a:t>whe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-3" dirty="0">
                <a:latin typeface="Arial"/>
                <a:cs typeface="Arial"/>
              </a:rPr>
              <a:t>the</a:t>
            </a:r>
            <a:r>
              <a:rPr sz="1200" dirty="0">
                <a:latin typeface="Arial"/>
                <a:cs typeface="Arial"/>
              </a:rPr>
              <a:t>y </a:t>
            </a:r>
            <a:r>
              <a:rPr sz="1200" spc="-3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re r</a:t>
            </a:r>
            <a:r>
              <a:rPr sz="1200" spc="-3" dirty="0">
                <a:latin typeface="Arial"/>
                <a:cs typeface="Arial"/>
              </a:rPr>
              <a:t>eadin</a:t>
            </a:r>
            <a:r>
              <a:rPr sz="1200" dirty="0">
                <a:latin typeface="Arial"/>
                <a:cs typeface="Arial"/>
              </a:rPr>
              <a:t>g </a:t>
            </a:r>
            <a:r>
              <a:rPr sz="1200" spc="-3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lo</a:t>
            </a:r>
            <a:r>
              <a:rPr sz="1200" spc="-3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-3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-3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3" dirty="0">
                <a:latin typeface="Arial"/>
                <a:cs typeface="Arial"/>
              </a:rPr>
              <a:t>in</a:t>
            </a:r>
            <a:r>
              <a:rPr sz="1200" dirty="0">
                <a:latin typeface="Arial"/>
                <a:cs typeface="Arial"/>
              </a:rPr>
              <a:t>g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spc="-3" dirty="0">
                <a:latin typeface="Arial"/>
                <a:cs typeface="Arial"/>
              </a:rPr>
              <a:t>fa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3" dirty="0">
                <a:latin typeface="Arial"/>
                <a:cs typeface="Arial"/>
              </a:rPr>
              <a:t>ilia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-3" dirty="0">
                <a:latin typeface="Arial"/>
                <a:cs typeface="Arial"/>
              </a:rPr>
              <a:t>wo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3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-3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-3" dirty="0">
                <a:latin typeface="Arial"/>
                <a:cs typeface="Arial"/>
              </a:rPr>
              <a:t>ph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3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3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s*</a:t>
            </a:r>
          </a:p>
          <a:p>
            <a:pPr marL="236744" indent="-228600">
              <a:spcBef>
                <a:spcPts val="523"/>
              </a:spcBef>
              <a:buClr>
                <a:srgbClr val="104F75"/>
              </a:buClr>
              <a:buFont typeface="+mj-lt"/>
              <a:buAutoNum type="arabicPeriod"/>
              <a:tabLst>
                <a:tab pos="153931" algn="l"/>
              </a:tabLst>
            </a:pPr>
            <a:r>
              <a:rPr sz="1200" spc="-3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3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3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spc="-3" dirty="0">
                <a:latin typeface="Arial"/>
                <a:cs typeface="Arial"/>
              </a:rPr>
              <a:t>id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3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-3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-3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spc="-3" dirty="0">
                <a:latin typeface="Arial"/>
                <a:cs typeface="Arial"/>
              </a:rPr>
              <a:t>fo</a:t>
            </a:r>
            <a:r>
              <a:rPr sz="1200" dirty="0">
                <a:latin typeface="Arial"/>
                <a:cs typeface="Arial"/>
              </a:rPr>
              <a:t>rm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spc="-3" dirty="0">
                <a:latin typeface="Arial"/>
                <a:cs typeface="Arial"/>
              </a:rPr>
              <a:t>tio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-3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6" dirty="0">
                <a:latin typeface="Arial"/>
                <a:cs typeface="Arial"/>
              </a:rPr>
              <a:t>a</a:t>
            </a:r>
            <a:r>
              <a:rPr sz="1200" spc="-3" dirty="0">
                <a:latin typeface="Arial"/>
                <a:cs typeface="Arial"/>
              </a:rPr>
              <a:t>ll</a:t>
            </a:r>
            <a:r>
              <a:rPr sz="1200" dirty="0">
                <a:latin typeface="Arial"/>
                <a:cs typeface="Arial"/>
              </a:rPr>
              <a:t>y </a:t>
            </a:r>
            <a:r>
              <a:rPr sz="1200" spc="-3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 a r</a:t>
            </a:r>
            <a:r>
              <a:rPr sz="1200" spc="-3" dirty="0">
                <a:latin typeface="Arial"/>
                <a:cs typeface="Arial"/>
              </a:rPr>
              <a:t>ang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spc="-3" dirty="0">
                <a:latin typeface="Arial"/>
                <a:cs typeface="Arial"/>
              </a:rPr>
              <a:t>f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spc="-3" dirty="0">
                <a:latin typeface="Arial"/>
                <a:cs typeface="Arial"/>
              </a:rPr>
              <a:t>audi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3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3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s*</a:t>
            </a:r>
          </a:p>
          <a:p>
            <a:pPr marL="236744" indent="-228600">
              <a:spcBef>
                <a:spcPts val="523"/>
              </a:spcBef>
              <a:buClr>
                <a:srgbClr val="104F75"/>
              </a:buClr>
              <a:buFont typeface="+mj-lt"/>
              <a:buAutoNum type="arabicPeriod"/>
              <a:tabLst>
                <a:tab pos="153931" algn="l"/>
              </a:tabLst>
            </a:pPr>
            <a:r>
              <a:rPr sz="1200" dirty="0">
                <a:latin typeface="Arial"/>
                <a:cs typeface="Arial"/>
              </a:rPr>
              <a:t>r</a:t>
            </a:r>
            <a:r>
              <a:rPr sz="1200" spc="-3" dirty="0">
                <a:latin typeface="Arial"/>
                <a:cs typeface="Arial"/>
              </a:rPr>
              <a:t>ea</a:t>
            </a:r>
            <a:r>
              <a:rPr sz="1200" dirty="0">
                <a:latin typeface="Arial"/>
                <a:cs typeface="Arial"/>
              </a:rPr>
              <a:t>d c</a:t>
            </a:r>
            <a:r>
              <a:rPr sz="1200" spc="-3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-3" dirty="0">
                <a:latin typeface="Arial"/>
                <a:cs typeface="Arial"/>
              </a:rPr>
              <a:t>full</a:t>
            </a:r>
            <a:r>
              <a:rPr sz="1200" dirty="0">
                <a:latin typeface="Arial"/>
                <a:cs typeface="Arial"/>
              </a:rPr>
              <a:t>y </a:t>
            </a:r>
            <a:r>
              <a:rPr sz="1200" spc="-3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d s</a:t>
            </a:r>
            <a:r>
              <a:rPr sz="1200" spc="-3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ow</a:t>
            </a:r>
            <a:r>
              <a:rPr sz="1200" spc="-3" dirty="0">
                <a:latin typeface="Arial"/>
                <a:cs typeface="Arial"/>
              </a:rPr>
              <a:t> unde</a:t>
            </a:r>
            <a:r>
              <a:rPr sz="1200" dirty="0">
                <a:latin typeface="Arial"/>
                <a:cs typeface="Arial"/>
              </a:rPr>
              <a:t>rs</a:t>
            </a:r>
            <a:r>
              <a:rPr sz="1200" spc="-3" dirty="0">
                <a:latin typeface="Arial"/>
                <a:cs typeface="Arial"/>
              </a:rPr>
              <a:t>tandin</a:t>
            </a:r>
            <a:r>
              <a:rPr sz="1200" dirty="0">
                <a:latin typeface="Arial"/>
                <a:cs typeface="Arial"/>
              </a:rPr>
              <a:t>g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spc="-3" dirty="0">
                <a:latin typeface="Arial"/>
                <a:cs typeface="Arial"/>
              </a:rPr>
              <a:t>f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spc="-3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3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3" dirty="0">
                <a:latin typeface="Arial"/>
                <a:cs typeface="Arial"/>
              </a:rPr>
              <a:t>,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spc="-3" dirty="0">
                <a:latin typeface="Arial"/>
                <a:cs typeface="Arial"/>
              </a:rPr>
              <a:t>ph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3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6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-3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d s</a:t>
            </a:r>
            <a:r>
              <a:rPr sz="1200" spc="-3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3" dirty="0">
                <a:latin typeface="Arial"/>
                <a:cs typeface="Arial"/>
              </a:rPr>
              <a:t>pl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3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3" dirty="0">
                <a:latin typeface="Arial"/>
                <a:cs typeface="Arial"/>
              </a:rPr>
              <a:t>iting</a:t>
            </a:r>
            <a:endParaRPr sz="1200" dirty="0">
              <a:latin typeface="Arial"/>
              <a:cs typeface="Arial"/>
            </a:endParaRPr>
          </a:p>
          <a:p>
            <a:pPr marL="236744" indent="-228600">
              <a:spcBef>
                <a:spcPts val="523"/>
              </a:spcBef>
              <a:buClr>
                <a:srgbClr val="104F75"/>
              </a:buClr>
              <a:buFont typeface="+mj-lt"/>
              <a:buAutoNum type="arabicPeriod"/>
              <a:tabLst>
                <a:tab pos="153931" algn="l"/>
              </a:tabLst>
            </a:pPr>
            <a:r>
              <a:rPr sz="1200" spc="-3" dirty="0">
                <a:latin typeface="Arial"/>
                <a:cs typeface="Arial"/>
              </a:rPr>
              <a:t>app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3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3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spc="-3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3" dirty="0">
                <a:latin typeface="Arial"/>
                <a:cs typeface="Arial"/>
              </a:rPr>
              <a:t>to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3" dirty="0">
                <a:latin typeface="Arial"/>
                <a:cs typeface="Arial"/>
              </a:rPr>
              <a:t>ie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3" dirty="0">
                <a:latin typeface="Arial"/>
                <a:cs typeface="Arial"/>
              </a:rPr>
              <a:t>,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3" dirty="0">
                <a:latin typeface="Arial"/>
                <a:cs typeface="Arial"/>
              </a:rPr>
              <a:t>ong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3" dirty="0">
                <a:latin typeface="Arial"/>
                <a:cs typeface="Arial"/>
              </a:rPr>
              <a:t>,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spc="-3" dirty="0">
                <a:latin typeface="Arial"/>
                <a:cs typeface="Arial"/>
              </a:rPr>
              <a:t>poe</a:t>
            </a:r>
            <a:r>
              <a:rPr sz="1200" dirty="0">
                <a:latin typeface="Arial"/>
                <a:cs typeface="Arial"/>
              </a:rPr>
              <a:t>ms</a:t>
            </a:r>
            <a:r>
              <a:rPr sz="1200" spc="-3" dirty="0">
                <a:latin typeface="Arial"/>
                <a:cs typeface="Arial"/>
              </a:rPr>
              <a:t> an</a:t>
            </a:r>
            <a:r>
              <a:rPr sz="1200" dirty="0">
                <a:latin typeface="Arial"/>
                <a:cs typeface="Arial"/>
              </a:rPr>
              <a:t>d r</a:t>
            </a:r>
            <a:r>
              <a:rPr sz="1200" spc="-3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ym</a:t>
            </a:r>
            <a:r>
              <a:rPr sz="1200" spc="-3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-3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-3" dirty="0">
                <a:latin typeface="Arial"/>
                <a:cs typeface="Arial"/>
              </a:rPr>
              <a:t>th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3" dirty="0">
                <a:latin typeface="Arial"/>
                <a:cs typeface="Arial"/>
              </a:rPr>
              <a:t>language</a:t>
            </a:r>
            <a:endParaRPr sz="1200" dirty="0">
              <a:latin typeface="Arial"/>
              <a:cs typeface="Arial"/>
            </a:endParaRPr>
          </a:p>
          <a:p>
            <a:pPr marL="236744" marR="171849" indent="-228600">
              <a:lnSpc>
                <a:spcPct val="114999"/>
              </a:lnSpc>
              <a:spcBef>
                <a:spcPts val="385"/>
              </a:spcBef>
              <a:buClr>
                <a:srgbClr val="104F75"/>
              </a:buClr>
              <a:buFont typeface="+mj-lt"/>
              <a:buAutoNum type="arabicPeriod"/>
              <a:tabLst>
                <a:tab pos="153931" algn="l"/>
              </a:tabLst>
            </a:pPr>
            <a:r>
              <a:rPr sz="1200" spc="-3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3" dirty="0">
                <a:latin typeface="Arial"/>
                <a:cs typeface="Arial"/>
              </a:rPr>
              <a:t>oade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-3" dirty="0">
                <a:latin typeface="Arial"/>
                <a:cs typeface="Arial"/>
              </a:rPr>
              <a:t>thei</a:t>
            </a:r>
            <a:r>
              <a:rPr sz="1200" dirty="0">
                <a:latin typeface="Arial"/>
                <a:cs typeface="Arial"/>
              </a:rPr>
              <a:t>r v</a:t>
            </a:r>
            <a:r>
              <a:rPr sz="1200" spc="-3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3" dirty="0">
                <a:latin typeface="Arial"/>
                <a:cs typeface="Arial"/>
              </a:rPr>
              <a:t>abu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3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ry </a:t>
            </a:r>
            <a:r>
              <a:rPr sz="1200" spc="-3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-3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v</a:t>
            </a:r>
            <a:r>
              <a:rPr sz="1200" spc="-3" dirty="0">
                <a:latin typeface="Arial"/>
                <a:cs typeface="Arial"/>
              </a:rPr>
              <a:t>elo</a:t>
            </a:r>
            <a:r>
              <a:rPr sz="1200" dirty="0">
                <a:latin typeface="Arial"/>
                <a:cs typeface="Arial"/>
              </a:rPr>
              <a:t>p </a:t>
            </a:r>
            <a:r>
              <a:rPr sz="1200" spc="-3" dirty="0">
                <a:latin typeface="Arial"/>
                <a:cs typeface="Arial"/>
              </a:rPr>
              <a:t>thei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-3" dirty="0">
                <a:latin typeface="Arial"/>
                <a:cs typeface="Arial"/>
              </a:rPr>
              <a:t>abi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3" dirty="0">
                <a:latin typeface="Arial"/>
                <a:cs typeface="Arial"/>
              </a:rPr>
              <a:t>it</a:t>
            </a:r>
            <a:r>
              <a:rPr sz="1200" dirty="0">
                <a:latin typeface="Arial"/>
                <a:cs typeface="Arial"/>
              </a:rPr>
              <a:t>y </a:t>
            </a:r>
            <a:r>
              <a:rPr sz="1200" spc="-3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 </a:t>
            </a:r>
            <a:r>
              <a:rPr sz="1200" spc="-3" dirty="0">
                <a:latin typeface="Arial"/>
                <a:cs typeface="Arial"/>
              </a:rPr>
              <a:t>unde</a:t>
            </a:r>
            <a:r>
              <a:rPr sz="1200" dirty="0">
                <a:latin typeface="Arial"/>
                <a:cs typeface="Arial"/>
              </a:rPr>
              <a:t>rs</a:t>
            </a:r>
            <a:r>
              <a:rPr sz="1200" spc="-3" dirty="0">
                <a:latin typeface="Arial"/>
                <a:cs typeface="Arial"/>
              </a:rPr>
              <a:t>tan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-3" dirty="0">
                <a:latin typeface="Arial"/>
                <a:cs typeface="Arial"/>
              </a:rPr>
              <a:t>ne</a:t>
            </a:r>
            <a:r>
              <a:rPr sz="1200" dirty="0">
                <a:latin typeface="Arial"/>
                <a:cs typeface="Arial"/>
              </a:rPr>
              <a:t>w</a:t>
            </a:r>
            <a:r>
              <a:rPr sz="1200" spc="-3" dirty="0">
                <a:latin typeface="Arial"/>
                <a:cs typeface="Arial"/>
              </a:rPr>
              <a:t> wo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3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-3" dirty="0">
                <a:latin typeface="Arial"/>
                <a:cs typeface="Arial"/>
              </a:rPr>
              <a:t>tha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spc="-3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re </a:t>
            </a:r>
            <a:r>
              <a:rPr sz="1200" spc="-3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spc="-3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3" dirty="0">
                <a:latin typeface="Arial"/>
                <a:cs typeface="Arial"/>
              </a:rPr>
              <a:t>odu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3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spc="-3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spc="-3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 </a:t>
            </a:r>
            <a:r>
              <a:rPr sz="1200" spc="-3" dirty="0">
                <a:latin typeface="Arial"/>
                <a:cs typeface="Arial"/>
              </a:rPr>
              <a:t>fa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3" dirty="0">
                <a:latin typeface="Arial"/>
                <a:cs typeface="Arial"/>
              </a:rPr>
              <a:t>ilia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6" dirty="0">
                <a:latin typeface="Arial"/>
                <a:cs typeface="Arial"/>
              </a:rPr>
              <a:t> </a:t>
            </a:r>
            <a:r>
              <a:rPr sz="1200" spc="-3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3" dirty="0">
                <a:latin typeface="Arial"/>
                <a:cs typeface="Arial"/>
              </a:rPr>
              <a:t>itte</a:t>
            </a:r>
            <a:r>
              <a:rPr sz="1200" dirty="0">
                <a:latin typeface="Arial"/>
                <a:cs typeface="Arial"/>
              </a:rPr>
              <a:t>n m</a:t>
            </a:r>
            <a:r>
              <a:rPr sz="1200" spc="-6" dirty="0">
                <a:latin typeface="Arial"/>
                <a:cs typeface="Arial"/>
              </a:rPr>
              <a:t>a</a:t>
            </a:r>
            <a:r>
              <a:rPr sz="1200" spc="-3" dirty="0">
                <a:latin typeface="Arial"/>
                <a:cs typeface="Arial"/>
              </a:rPr>
              <a:t>te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3" dirty="0">
                <a:latin typeface="Arial"/>
                <a:cs typeface="Arial"/>
              </a:rPr>
              <a:t>ial,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spc="-3" dirty="0">
                <a:latin typeface="Arial"/>
                <a:cs typeface="Arial"/>
              </a:rPr>
              <a:t>in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3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-3" dirty="0">
                <a:latin typeface="Arial"/>
                <a:cs typeface="Arial"/>
              </a:rPr>
              <a:t>din</a:t>
            </a:r>
            <a:r>
              <a:rPr sz="1200" dirty="0">
                <a:latin typeface="Arial"/>
                <a:cs typeface="Arial"/>
              </a:rPr>
              <a:t>g </a:t>
            </a:r>
            <a:r>
              <a:rPr sz="1200" spc="-3" dirty="0">
                <a:latin typeface="Arial"/>
                <a:cs typeface="Arial"/>
              </a:rPr>
              <a:t>th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3" dirty="0">
                <a:latin typeface="Arial"/>
                <a:cs typeface="Arial"/>
              </a:rPr>
              <a:t>ou</a:t>
            </a:r>
            <a:r>
              <a:rPr sz="1200" dirty="0">
                <a:latin typeface="Arial"/>
                <a:cs typeface="Arial"/>
              </a:rPr>
              <a:t>gh </a:t>
            </a:r>
            <a:r>
              <a:rPr sz="1200" spc="-3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3" dirty="0">
                <a:latin typeface="Arial"/>
                <a:cs typeface="Arial"/>
              </a:rPr>
              <a:t>in</a:t>
            </a:r>
            <a:r>
              <a:rPr sz="1200" dirty="0">
                <a:latin typeface="Arial"/>
                <a:cs typeface="Arial"/>
              </a:rPr>
              <a:t>g a </a:t>
            </a:r>
            <a:r>
              <a:rPr sz="1200" spc="-3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ic</a:t>
            </a:r>
            <a:r>
              <a:rPr sz="1200" spc="-3" dirty="0">
                <a:latin typeface="Arial"/>
                <a:cs typeface="Arial"/>
              </a:rPr>
              <a:t>tiona</a:t>
            </a:r>
            <a:r>
              <a:rPr sz="1200" dirty="0">
                <a:latin typeface="Arial"/>
                <a:cs typeface="Arial"/>
              </a:rPr>
              <a:t>ry</a:t>
            </a:r>
          </a:p>
          <a:p>
            <a:pPr marL="236744" marR="248000" indent="-228600">
              <a:lnSpc>
                <a:spcPct val="114999"/>
              </a:lnSpc>
              <a:spcBef>
                <a:spcPts val="385"/>
              </a:spcBef>
              <a:buClr>
                <a:srgbClr val="104F75"/>
              </a:buClr>
              <a:buFont typeface="+mj-lt"/>
              <a:buAutoNum type="arabicPeriod"/>
              <a:tabLst>
                <a:tab pos="153931" algn="l"/>
              </a:tabLst>
            </a:pPr>
            <a:r>
              <a:rPr sz="1200" spc="-3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3" dirty="0">
                <a:latin typeface="Arial"/>
                <a:cs typeface="Arial"/>
              </a:rPr>
              <a:t>it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3" dirty="0">
                <a:latin typeface="Arial"/>
                <a:cs typeface="Arial"/>
              </a:rPr>
              <a:t>ph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3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3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-3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3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6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3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ry</a:t>
            </a:r>
            <a:r>
              <a:rPr sz="1200" spc="-3" dirty="0">
                <a:latin typeface="Arial"/>
                <a:cs typeface="Arial"/>
              </a:rPr>
              <a:t>,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spc="-3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-3" dirty="0">
                <a:latin typeface="Arial"/>
                <a:cs typeface="Arial"/>
              </a:rPr>
              <a:t> adap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spc="-3" dirty="0">
                <a:latin typeface="Arial"/>
                <a:cs typeface="Arial"/>
              </a:rPr>
              <a:t>the</a:t>
            </a:r>
            <a:r>
              <a:rPr sz="1200" dirty="0">
                <a:latin typeface="Arial"/>
                <a:cs typeface="Arial"/>
              </a:rPr>
              <a:t>se </a:t>
            </a:r>
            <a:r>
              <a:rPr sz="1200" spc="-3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 cr</a:t>
            </a:r>
            <a:r>
              <a:rPr sz="1200" spc="-3" dirty="0">
                <a:latin typeface="Arial"/>
                <a:cs typeface="Arial"/>
              </a:rPr>
              <a:t>ea</a:t>
            </a:r>
            <a:r>
              <a:rPr sz="1200" dirty="0">
                <a:latin typeface="Arial"/>
                <a:cs typeface="Arial"/>
              </a:rPr>
              <a:t>te</a:t>
            </a:r>
            <a:r>
              <a:rPr sz="1200" spc="-3" dirty="0">
                <a:latin typeface="Arial"/>
                <a:cs typeface="Arial"/>
              </a:rPr>
              <a:t> ne</a:t>
            </a:r>
            <a:r>
              <a:rPr sz="1200" dirty="0">
                <a:latin typeface="Arial"/>
                <a:cs typeface="Arial"/>
              </a:rPr>
              <a:t>w</a:t>
            </a:r>
            <a:r>
              <a:rPr sz="1200" spc="-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3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3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nc</a:t>
            </a:r>
            <a:r>
              <a:rPr sz="1200" spc="-3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3" dirty="0">
                <a:latin typeface="Arial"/>
                <a:cs typeface="Arial"/>
              </a:rPr>
              <a:t>,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spc="-3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 </a:t>
            </a:r>
            <a:r>
              <a:rPr sz="1200" spc="-3" dirty="0">
                <a:latin typeface="Arial"/>
                <a:cs typeface="Arial"/>
              </a:rPr>
              <a:t>e</a:t>
            </a:r>
            <a:r>
              <a:rPr sz="1200" spc="-6" dirty="0">
                <a:latin typeface="Arial"/>
                <a:cs typeface="Arial"/>
              </a:rPr>
              <a:t>x</a:t>
            </a:r>
            <a:r>
              <a:rPr sz="1200" spc="-3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3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ss </a:t>
            </a:r>
            <a:r>
              <a:rPr sz="1200" spc="-3" dirty="0">
                <a:latin typeface="Arial"/>
                <a:cs typeface="Arial"/>
              </a:rPr>
              <a:t>idea</a:t>
            </a:r>
            <a:r>
              <a:rPr sz="1200" dirty="0">
                <a:latin typeface="Arial"/>
                <a:cs typeface="Arial"/>
              </a:rPr>
              <a:t>s c</a:t>
            </a:r>
            <a:r>
              <a:rPr sz="1200" spc="-3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3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rly</a:t>
            </a:r>
          </a:p>
          <a:p>
            <a:pPr marL="236744" indent="-228600">
              <a:spcBef>
                <a:spcPts val="523"/>
              </a:spcBef>
              <a:buClr>
                <a:srgbClr val="104F75"/>
              </a:buClr>
              <a:buFont typeface="+mj-lt"/>
              <a:buAutoNum type="arabicPeriod"/>
              <a:tabLst>
                <a:tab pos="153931" algn="l"/>
              </a:tabLst>
            </a:pPr>
            <a:r>
              <a:rPr sz="1200" spc="-3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scr</a:t>
            </a:r>
            <a:r>
              <a:rPr sz="1200" spc="-3" dirty="0">
                <a:latin typeface="Arial"/>
                <a:cs typeface="Arial"/>
              </a:rPr>
              <a:t>ib</a:t>
            </a:r>
            <a:r>
              <a:rPr sz="1200" dirty="0">
                <a:latin typeface="Arial"/>
                <a:cs typeface="Arial"/>
              </a:rPr>
              <a:t>e p</a:t>
            </a:r>
            <a:r>
              <a:rPr sz="1200" spc="-3" dirty="0">
                <a:latin typeface="Arial"/>
                <a:cs typeface="Arial"/>
              </a:rPr>
              <a:t>eopl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-3" dirty="0">
                <a:latin typeface="Arial"/>
                <a:cs typeface="Arial"/>
              </a:rPr>
              <a:t>,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spc="-3" dirty="0">
                <a:latin typeface="Arial"/>
                <a:cs typeface="Arial"/>
              </a:rPr>
              <a:t>pla</a:t>
            </a:r>
            <a:r>
              <a:rPr sz="1200" spc="3" dirty="0">
                <a:latin typeface="Arial"/>
                <a:cs typeface="Arial"/>
              </a:rPr>
              <a:t>c</a:t>
            </a:r>
            <a:r>
              <a:rPr sz="1200" spc="-3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3" dirty="0">
                <a:latin typeface="Arial"/>
                <a:cs typeface="Arial"/>
              </a:rPr>
              <a:t>,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spc="-3" dirty="0">
                <a:latin typeface="Arial"/>
                <a:cs typeface="Arial"/>
              </a:rPr>
              <a:t>thing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-3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-3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3" dirty="0">
                <a:latin typeface="Arial"/>
                <a:cs typeface="Arial"/>
              </a:rPr>
              <a:t>tion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-3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3" dirty="0">
                <a:latin typeface="Arial"/>
                <a:cs typeface="Arial"/>
              </a:rPr>
              <a:t>all</a:t>
            </a:r>
            <a:r>
              <a:rPr sz="1200" dirty="0">
                <a:latin typeface="Arial"/>
                <a:cs typeface="Arial"/>
              </a:rPr>
              <a:t>y* </a:t>
            </a:r>
            <a:r>
              <a:rPr sz="1200" spc="-3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spc="-3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-3" dirty="0" smtClean="0">
                <a:latin typeface="Arial"/>
                <a:cs typeface="Arial"/>
              </a:rPr>
              <a:t>w</a:t>
            </a:r>
            <a:r>
              <a:rPr sz="1200" dirty="0" smtClean="0">
                <a:latin typeface="Arial"/>
                <a:cs typeface="Arial"/>
              </a:rPr>
              <a:t>r</a:t>
            </a:r>
            <a:r>
              <a:rPr sz="1200" spc="-3" dirty="0" smtClean="0">
                <a:latin typeface="Arial"/>
                <a:cs typeface="Arial"/>
              </a:rPr>
              <a:t>iting</a:t>
            </a:r>
            <a:endParaRPr lang="en-GB" sz="1200" spc="-3" dirty="0" smtClean="0">
              <a:latin typeface="Arial"/>
              <a:cs typeface="Arial"/>
            </a:endParaRPr>
          </a:p>
          <a:p>
            <a:pPr marL="236744" indent="-228600">
              <a:spcBef>
                <a:spcPts val="523"/>
              </a:spcBef>
              <a:buClr>
                <a:srgbClr val="104F75"/>
              </a:buClr>
              <a:buFont typeface="+mj-lt"/>
              <a:buAutoNum type="arabicPeriod"/>
              <a:tabLst>
                <a:tab pos="153931" algn="l"/>
              </a:tabLst>
            </a:pPr>
            <a:r>
              <a:rPr lang="en-GB" sz="1200" dirty="0">
                <a:latin typeface="Arial"/>
                <a:cs typeface="Arial"/>
              </a:rPr>
              <a:t>understand basic grammar appropriate to the language being studied, including (where relevant): feminine, masculine and neuter forms and the conjugation of high-frequency verbs; key features and patterns of the language; how to apply these, for instance, to build sentences; and how these differ from or are similar to English.</a:t>
            </a:r>
          </a:p>
          <a:p>
            <a:pPr marL="236744" indent="-228600">
              <a:spcBef>
                <a:spcPts val="523"/>
              </a:spcBef>
              <a:buClr>
                <a:srgbClr val="104F75"/>
              </a:buClr>
              <a:buFont typeface="+mj-lt"/>
              <a:buAutoNum type="arabicPeriod"/>
              <a:tabLst>
                <a:tab pos="153931" algn="l"/>
              </a:tabLst>
            </a:pPr>
            <a:endParaRPr lang="en-GB" sz="1200" dirty="0">
              <a:latin typeface="Arial"/>
              <a:cs typeface="Arial"/>
            </a:endParaRPr>
          </a:p>
          <a:p>
            <a:pPr marL="8144">
              <a:spcBef>
                <a:spcPts val="523"/>
              </a:spcBef>
              <a:buClr>
                <a:srgbClr val="104F75"/>
              </a:buClr>
              <a:tabLst>
                <a:tab pos="153931" algn="l"/>
              </a:tabLst>
            </a:pPr>
            <a:r>
              <a:rPr lang="en-GB" sz="1200" dirty="0">
                <a:latin typeface="Arial"/>
                <a:cs typeface="Arial"/>
              </a:rPr>
              <a:t>The starred (*) content above will not be applicable to ancient languages.</a:t>
            </a:r>
          </a:p>
          <a:p>
            <a:pPr marL="236744" indent="-228600">
              <a:spcBef>
                <a:spcPts val="523"/>
              </a:spcBef>
              <a:buClr>
                <a:srgbClr val="104F75"/>
              </a:buClr>
              <a:buFont typeface="+mj-lt"/>
              <a:buAutoNum type="arabicPeriod"/>
              <a:tabLst>
                <a:tab pos="153931" algn="l"/>
              </a:tabLst>
            </a:pPr>
            <a:endParaRPr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2042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1040</TotalTime>
  <Words>370</Words>
  <Application>Microsoft Office PowerPoint</Application>
  <PresentationFormat>Grand écran</PresentationFormat>
  <Paragraphs>22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Picture books in primary schools</dc:title>
  <dc:creator>Nathalie Paris</dc:creator>
  <cp:lastModifiedBy>Nathalie Paris</cp:lastModifiedBy>
  <cp:revision>57</cp:revision>
  <dcterms:created xsi:type="dcterms:W3CDTF">2015-02-17T09:19:08Z</dcterms:created>
  <dcterms:modified xsi:type="dcterms:W3CDTF">2018-04-22T20:37:00Z</dcterms:modified>
</cp:coreProperties>
</file>