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2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58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51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93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15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33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42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66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88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79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75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B8F6-0364-4608-87DA-CCAD60E552A6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A5675-8B46-4C8E-9ECC-2A31E34BCC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52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5413" y="2269888"/>
            <a:ext cx="38305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 </a:t>
            </a:r>
            <a:r>
              <a:rPr lang="en-GB" dirty="0" err="1" smtClean="0"/>
              <a:t>soldat</a:t>
            </a:r>
            <a:r>
              <a:rPr lang="en-GB" dirty="0" smtClean="0"/>
              <a:t> </a:t>
            </a:r>
            <a:r>
              <a:rPr lang="en-GB" dirty="0" err="1" smtClean="0"/>
              <a:t>français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froid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faim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soif</a:t>
            </a:r>
            <a:r>
              <a:rPr lang="en-GB" dirty="0" smtClean="0"/>
              <a:t>.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</a:t>
            </a:r>
            <a:r>
              <a:rPr lang="en-GB" dirty="0" err="1" smtClean="0"/>
              <a:t>fatigué</a:t>
            </a:r>
            <a:r>
              <a:rPr lang="en-GB" dirty="0" smtClean="0"/>
              <a:t>.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</a:t>
            </a:r>
            <a:r>
              <a:rPr lang="en-GB" dirty="0" err="1" smtClean="0"/>
              <a:t>seul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peur</a:t>
            </a:r>
            <a:r>
              <a:rPr lang="en-GB" dirty="0" smtClean="0"/>
              <a:t>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95415" y="238563"/>
            <a:ext cx="38305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British soldier:</a:t>
            </a:r>
          </a:p>
          <a:p>
            <a:r>
              <a:rPr lang="en-GB" dirty="0" smtClean="0"/>
              <a:t>I am cold.</a:t>
            </a:r>
          </a:p>
          <a:p>
            <a:r>
              <a:rPr lang="en-GB" dirty="0" smtClean="0"/>
              <a:t>I am hungry.</a:t>
            </a:r>
          </a:p>
          <a:p>
            <a:r>
              <a:rPr lang="en-GB" dirty="0" smtClean="0"/>
              <a:t>I am thirsty.</a:t>
            </a:r>
          </a:p>
          <a:p>
            <a:r>
              <a:rPr lang="en-GB" dirty="0" smtClean="0"/>
              <a:t>I am tired.</a:t>
            </a:r>
          </a:p>
          <a:p>
            <a:r>
              <a:rPr lang="en-GB" dirty="0" smtClean="0"/>
              <a:t>I am alone.</a:t>
            </a:r>
          </a:p>
          <a:p>
            <a:r>
              <a:rPr lang="en-GB" dirty="0" smtClean="0"/>
              <a:t>I am scared.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95413" y="4301213"/>
            <a:ext cx="38305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Ein</a:t>
            </a:r>
            <a:r>
              <a:rPr lang="en-GB" dirty="0" smtClean="0"/>
              <a:t> </a:t>
            </a:r>
            <a:r>
              <a:rPr lang="en-GB" dirty="0" err="1" smtClean="0"/>
              <a:t>deutsches</a:t>
            </a:r>
            <a:r>
              <a:rPr lang="en-GB" dirty="0" smtClean="0"/>
              <a:t> </a:t>
            </a:r>
            <a:r>
              <a:rPr lang="en-GB" dirty="0" err="1" smtClean="0"/>
              <a:t>Seemann</a:t>
            </a:r>
            <a:r>
              <a:rPr lang="en-GB" dirty="0" smtClean="0"/>
              <a:t>:</a:t>
            </a:r>
          </a:p>
          <a:p>
            <a:r>
              <a:rPr lang="en-GB" dirty="0" smtClean="0"/>
              <a:t>Mir is </a:t>
            </a:r>
            <a:r>
              <a:rPr lang="en-GB" dirty="0" err="1" smtClean="0"/>
              <a:t>kalt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Ich</a:t>
            </a:r>
            <a:r>
              <a:rPr lang="en-GB" dirty="0" smtClean="0"/>
              <a:t> </a:t>
            </a:r>
            <a:r>
              <a:rPr lang="en-GB" dirty="0" err="1" smtClean="0"/>
              <a:t>habe</a:t>
            </a:r>
            <a:r>
              <a:rPr lang="en-GB" dirty="0" smtClean="0"/>
              <a:t> Hunger.</a:t>
            </a:r>
          </a:p>
          <a:p>
            <a:r>
              <a:rPr lang="en-GB" dirty="0" err="1" smtClean="0"/>
              <a:t>Ich</a:t>
            </a:r>
            <a:r>
              <a:rPr lang="en-GB" dirty="0" smtClean="0"/>
              <a:t> </a:t>
            </a:r>
            <a:r>
              <a:rPr lang="en-GB" dirty="0" err="1" smtClean="0"/>
              <a:t>habe</a:t>
            </a:r>
            <a:r>
              <a:rPr lang="en-GB" dirty="0" smtClean="0"/>
              <a:t> Durst.</a:t>
            </a:r>
          </a:p>
          <a:p>
            <a:r>
              <a:rPr lang="en-GB" dirty="0" err="1" smtClean="0"/>
              <a:t>Ich</a:t>
            </a:r>
            <a:r>
              <a:rPr lang="en-GB" dirty="0" smtClean="0"/>
              <a:t> bin </a:t>
            </a:r>
            <a:r>
              <a:rPr lang="en-GB" dirty="0" err="1" smtClean="0"/>
              <a:t>müde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Ich</a:t>
            </a:r>
            <a:r>
              <a:rPr lang="en-GB" dirty="0" smtClean="0"/>
              <a:t> bin </a:t>
            </a:r>
            <a:r>
              <a:rPr lang="en-GB" dirty="0" err="1" smtClean="0"/>
              <a:t>allein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Ich</a:t>
            </a:r>
            <a:r>
              <a:rPr lang="en-GB" dirty="0" smtClean="0"/>
              <a:t> </a:t>
            </a:r>
            <a:r>
              <a:rPr lang="en-GB" dirty="0" err="1" smtClean="0"/>
              <a:t>habe</a:t>
            </a:r>
            <a:r>
              <a:rPr lang="en-GB" dirty="0" smtClean="0"/>
              <a:t> Angst.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030933" y="4301213"/>
            <a:ext cx="38305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Ein</a:t>
            </a:r>
            <a:r>
              <a:rPr lang="en-GB" dirty="0" smtClean="0"/>
              <a:t> </a:t>
            </a:r>
            <a:r>
              <a:rPr lang="en-GB" dirty="0" err="1" smtClean="0"/>
              <a:t>deutsches</a:t>
            </a:r>
            <a:r>
              <a:rPr lang="en-GB" dirty="0" smtClean="0"/>
              <a:t> Kind:</a:t>
            </a:r>
          </a:p>
          <a:p>
            <a:r>
              <a:rPr lang="en-GB" dirty="0" smtClean="0"/>
              <a:t>Mir is </a:t>
            </a:r>
            <a:r>
              <a:rPr lang="en-GB" dirty="0" err="1" smtClean="0"/>
              <a:t>kalt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Ich</a:t>
            </a:r>
            <a:r>
              <a:rPr lang="en-GB" dirty="0" smtClean="0"/>
              <a:t> </a:t>
            </a:r>
            <a:r>
              <a:rPr lang="en-GB" dirty="0" err="1" smtClean="0"/>
              <a:t>habe</a:t>
            </a:r>
            <a:r>
              <a:rPr lang="en-GB" dirty="0" smtClean="0"/>
              <a:t> Hunger.</a:t>
            </a:r>
          </a:p>
          <a:p>
            <a:r>
              <a:rPr lang="en-GB" dirty="0" err="1" smtClean="0"/>
              <a:t>Ich</a:t>
            </a:r>
            <a:r>
              <a:rPr lang="en-GB" dirty="0" smtClean="0"/>
              <a:t> </a:t>
            </a:r>
            <a:r>
              <a:rPr lang="en-GB" dirty="0" err="1" smtClean="0"/>
              <a:t>habe</a:t>
            </a:r>
            <a:r>
              <a:rPr lang="en-GB" dirty="0" smtClean="0"/>
              <a:t> Durst.</a:t>
            </a:r>
          </a:p>
          <a:p>
            <a:r>
              <a:rPr lang="en-GB" dirty="0" err="1" smtClean="0"/>
              <a:t>Ich</a:t>
            </a:r>
            <a:r>
              <a:rPr lang="en-GB" dirty="0" smtClean="0"/>
              <a:t> bin </a:t>
            </a:r>
            <a:r>
              <a:rPr lang="en-GB" dirty="0" err="1" smtClean="0"/>
              <a:t>müde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Ich</a:t>
            </a:r>
            <a:r>
              <a:rPr lang="en-GB" dirty="0" smtClean="0"/>
              <a:t> bin </a:t>
            </a:r>
            <a:r>
              <a:rPr lang="en-GB" dirty="0" err="1" smtClean="0"/>
              <a:t>allein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Ich</a:t>
            </a:r>
            <a:r>
              <a:rPr lang="en-GB" dirty="0" smtClean="0"/>
              <a:t> </a:t>
            </a:r>
            <a:r>
              <a:rPr lang="en-GB" dirty="0" err="1" smtClean="0"/>
              <a:t>habe</a:t>
            </a:r>
            <a:r>
              <a:rPr lang="en-GB" dirty="0" smtClean="0"/>
              <a:t> Angst.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030931" y="2269888"/>
            <a:ext cx="38305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 enfant </a:t>
            </a:r>
            <a:r>
              <a:rPr lang="en-GB" dirty="0" err="1" smtClean="0"/>
              <a:t>français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froid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faim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soif</a:t>
            </a:r>
            <a:r>
              <a:rPr lang="en-GB" dirty="0" smtClean="0"/>
              <a:t>.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</a:t>
            </a:r>
            <a:r>
              <a:rPr lang="en-GB" dirty="0" err="1" smtClean="0"/>
              <a:t>fatigué</a:t>
            </a:r>
            <a:r>
              <a:rPr lang="en-GB" dirty="0" smtClean="0"/>
              <a:t>.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</a:t>
            </a:r>
            <a:r>
              <a:rPr lang="en-GB" dirty="0" err="1" smtClean="0"/>
              <a:t>seul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peur</a:t>
            </a:r>
            <a:r>
              <a:rPr lang="en-GB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8219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132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Paris</dc:creator>
  <cp:lastModifiedBy>Nathalie Paris</cp:lastModifiedBy>
  <cp:revision>3</cp:revision>
  <dcterms:created xsi:type="dcterms:W3CDTF">2018-11-03T17:50:43Z</dcterms:created>
  <dcterms:modified xsi:type="dcterms:W3CDTF">2018-11-03T18:03:36Z</dcterms:modified>
</cp:coreProperties>
</file>