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92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74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07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18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13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25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59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81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06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23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8120E-D246-4151-BEC7-0E128A98A9D8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78E7-3BD1-408A-9BEF-DD354E6A5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54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5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7308" y="568411"/>
            <a:ext cx="106597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Here are the animals and things Petit Loup greets.</a:t>
            </a:r>
          </a:p>
          <a:p>
            <a:r>
              <a:rPr lang="en-GB" sz="3600" dirty="0" smtClean="0"/>
              <a:t>Sort them into 2 columns: singular and plural.</a:t>
            </a:r>
          </a:p>
          <a:p>
            <a:r>
              <a:rPr lang="en-GB" sz="3600" dirty="0" smtClean="0"/>
              <a:t>How do you know which is which?</a:t>
            </a:r>
          </a:p>
          <a:p>
            <a:endParaRPr lang="en-GB" sz="3600" dirty="0"/>
          </a:p>
          <a:p>
            <a:r>
              <a:rPr lang="en-GB" sz="3600" dirty="0" smtClean="0"/>
              <a:t>Petites </a:t>
            </a:r>
            <a:r>
              <a:rPr lang="en-GB" sz="3600" dirty="0" err="1" smtClean="0"/>
              <a:t>fourmis</a:t>
            </a:r>
            <a:endParaRPr lang="en-GB" sz="3600" dirty="0" smtClean="0"/>
          </a:p>
          <a:p>
            <a:r>
              <a:rPr lang="en-GB" sz="3600" dirty="0" err="1" smtClean="0"/>
              <a:t>Hérissons</a:t>
            </a:r>
            <a:endParaRPr lang="en-GB" sz="3600" dirty="0" smtClean="0"/>
          </a:p>
          <a:p>
            <a:r>
              <a:rPr lang="en-GB" sz="3600" dirty="0" err="1" smtClean="0"/>
              <a:t>Poissons</a:t>
            </a:r>
            <a:endParaRPr lang="en-GB" sz="3600" dirty="0" smtClean="0"/>
          </a:p>
          <a:p>
            <a:r>
              <a:rPr lang="en-GB" sz="3600" dirty="0" err="1" smtClean="0"/>
              <a:t>Arbre</a:t>
            </a:r>
            <a:endParaRPr lang="en-GB" sz="3600" dirty="0" smtClean="0"/>
          </a:p>
          <a:p>
            <a:r>
              <a:rPr lang="en-GB" sz="3600" dirty="0" err="1" smtClean="0"/>
              <a:t>Ciel</a:t>
            </a:r>
            <a:endParaRPr lang="en-GB" sz="3600" dirty="0" smtClean="0"/>
          </a:p>
          <a:p>
            <a:r>
              <a:rPr lang="en-GB" sz="3600" dirty="0" err="1" smtClean="0"/>
              <a:t>Cailloux</a:t>
            </a:r>
            <a:endParaRPr lang="en-GB" sz="3600" dirty="0" smtClean="0"/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47532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2022" y="568411"/>
            <a:ext cx="10659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Singular				</a:t>
            </a:r>
          </a:p>
          <a:p>
            <a:endParaRPr lang="en-GB" sz="3600" dirty="0" smtClean="0"/>
          </a:p>
          <a:p>
            <a:r>
              <a:rPr lang="en-GB" sz="3600" dirty="0" err="1" smtClean="0"/>
              <a:t>Arbre</a:t>
            </a:r>
            <a:endParaRPr lang="en-GB" sz="3600" dirty="0" smtClean="0"/>
          </a:p>
          <a:p>
            <a:r>
              <a:rPr lang="en-GB" sz="3600" dirty="0" err="1" smtClean="0"/>
              <a:t>Ciel</a:t>
            </a:r>
            <a:endParaRPr lang="en-GB" sz="3600" dirty="0" smtClean="0"/>
          </a:p>
          <a:p>
            <a:endParaRPr lang="en-GB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090983" y="56841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smtClean="0"/>
              <a:t>Plural				</a:t>
            </a:r>
          </a:p>
          <a:p>
            <a:endParaRPr lang="en-GB" sz="3600" dirty="0" smtClean="0"/>
          </a:p>
          <a:p>
            <a:r>
              <a:rPr lang="en-GB" sz="3600" dirty="0" smtClean="0"/>
              <a:t>Petite</a:t>
            </a:r>
            <a:r>
              <a:rPr lang="en-GB" sz="3600" dirty="0" smtClean="0">
                <a:solidFill>
                  <a:srgbClr val="FF0000"/>
                </a:solidFill>
              </a:rPr>
              <a:t>s</a:t>
            </a:r>
            <a:r>
              <a:rPr lang="en-GB" sz="3600" dirty="0" smtClean="0"/>
              <a:t> </a:t>
            </a:r>
            <a:r>
              <a:rPr lang="en-GB" sz="3600" dirty="0" err="1" smtClean="0"/>
              <a:t>fourmi</a:t>
            </a:r>
            <a:r>
              <a:rPr lang="en-GB" sz="3600" dirty="0" err="1" smtClean="0">
                <a:solidFill>
                  <a:srgbClr val="FF0000"/>
                </a:solidFill>
              </a:rPr>
              <a:t>s</a:t>
            </a:r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en-GB" sz="3600" dirty="0" err="1" smtClean="0"/>
              <a:t>Hérisson</a:t>
            </a:r>
            <a:r>
              <a:rPr lang="en-GB" sz="3600" dirty="0" err="1" smtClean="0">
                <a:solidFill>
                  <a:srgbClr val="FF0000"/>
                </a:solidFill>
              </a:rPr>
              <a:t>s</a:t>
            </a:r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en-GB" sz="3600" dirty="0" err="1" smtClean="0"/>
              <a:t>Poisson</a:t>
            </a:r>
            <a:r>
              <a:rPr lang="en-GB" sz="3600" dirty="0" err="1" smtClean="0">
                <a:solidFill>
                  <a:srgbClr val="FF0000"/>
                </a:solidFill>
              </a:rPr>
              <a:t>s</a:t>
            </a:r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en-GB" sz="3600" dirty="0" err="1" smtClean="0"/>
              <a:t>Caillou</a:t>
            </a:r>
            <a:r>
              <a:rPr lang="en-GB" sz="3600" dirty="0" err="1" smtClean="0">
                <a:solidFill>
                  <a:srgbClr val="FF0000"/>
                </a:solidFill>
              </a:rPr>
              <a:t>x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smtClean="0"/>
              <a:t>(most words that end in –</a:t>
            </a:r>
            <a:r>
              <a:rPr lang="en-GB" sz="3600" dirty="0" err="1" smtClean="0"/>
              <a:t>ou</a:t>
            </a:r>
            <a:r>
              <a:rPr lang="en-GB" sz="3600" dirty="0" smtClean="0"/>
              <a:t> take an “x” in the plural)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258962" y="444843"/>
            <a:ext cx="24714" cy="43331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774357" y="1342768"/>
            <a:ext cx="10618573" cy="4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5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7308" y="568411"/>
            <a:ext cx="106597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Here are the verbs in the 3</a:t>
            </a:r>
            <a:r>
              <a:rPr lang="en-GB" sz="3600" baseline="30000" dirty="0" smtClean="0"/>
              <a:t>rd</a:t>
            </a:r>
            <a:r>
              <a:rPr lang="en-GB" sz="3600" dirty="0" smtClean="0"/>
              <a:t> person singular.</a:t>
            </a:r>
          </a:p>
          <a:p>
            <a:r>
              <a:rPr lang="en-GB" sz="3600" dirty="0" smtClean="0"/>
              <a:t>Which ones are –</a:t>
            </a:r>
            <a:r>
              <a:rPr lang="en-GB" sz="3600" dirty="0" err="1" smtClean="0"/>
              <a:t>er</a:t>
            </a:r>
            <a:r>
              <a:rPr lang="en-GB" sz="3600" dirty="0" smtClean="0"/>
              <a:t> verbs? How do you know?</a:t>
            </a:r>
          </a:p>
          <a:p>
            <a:endParaRPr lang="en-GB" sz="3600" dirty="0" smtClean="0"/>
          </a:p>
          <a:p>
            <a:r>
              <a:rPr lang="en-GB" sz="3600" dirty="0" smtClean="0"/>
              <a:t>Se </a:t>
            </a:r>
            <a:r>
              <a:rPr lang="en-GB" sz="3600" dirty="0" err="1" smtClean="0"/>
              <a:t>lève</a:t>
            </a:r>
            <a:endParaRPr lang="en-GB" sz="3600" dirty="0" smtClean="0"/>
          </a:p>
          <a:p>
            <a:r>
              <a:rPr lang="en-GB" sz="3600" dirty="0" err="1" smtClean="0"/>
              <a:t>Ouvre</a:t>
            </a:r>
            <a:endParaRPr lang="en-GB" sz="3600" dirty="0" smtClean="0"/>
          </a:p>
          <a:p>
            <a:r>
              <a:rPr lang="en-GB" sz="3600" dirty="0" err="1" smtClean="0"/>
              <a:t>Crie</a:t>
            </a:r>
            <a:endParaRPr lang="en-GB" sz="3600" dirty="0" smtClean="0"/>
          </a:p>
          <a:p>
            <a:r>
              <a:rPr lang="en-GB" sz="3600" dirty="0" smtClean="0"/>
              <a:t>Descend</a:t>
            </a:r>
          </a:p>
          <a:p>
            <a:r>
              <a:rPr lang="en-GB" sz="3600" dirty="0" err="1" smtClean="0"/>
              <a:t>Chuchote</a:t>
            </a:r>
            <a:endParaRPr lang="en-GB" sz="3600" dirty="0" smtClean="0"/>
          </a:p>
          <a:p>
            <a:r>
              <a:rPr lang="en-GB" sz="3600" dirty="0" smtClean="0"/>
              <a:t>Court</a:t>
            </a:r>
          </a:p>
          <a:p>
            <a:r>
              <a:rPr lang="en-GB" sz="3600" dirty="0" err="1" smtClean="0"/>
              <a:t>S’écrie</a:t>
            </a:r>
            <a:endParaRPr lang="en-GB" sz="3600" dirty="0" smtClean="0"/>
          </a:p>
          <a:p>
            <a:r>
              <a:rPr lang="en-GB" sz="3600" dirty="0" smtClean="0"/>
              <a:t>Est</a:t>
            </a:r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2676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7308" y="568411"/>
            <a:ext cx="106597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Which ones are –</a:t>
            </a:r>
            <a:r>
              <a:rPr lang="en-GB" sz="3600" dirty="0" err="1" smtClean="0"/>
              <a:t>er</a:t>
            </a:r>
            <a:r>
              <a:rPr lang="en-GB" sz="3600" dirty="0" smtClean="0"/>
              <a:t> verbs? How do you know?</a:t>
            </a:r>
          </a:p>
          <a:p>
            <a:r>
              <a:rPr lang="en-GB" sz="3600" dirty="0" smtClean="0"/>
              <a:t>The verbs highlighted look like –</a:t>
            </a:r>
            <a:r>
              <a:rPr lang="en-GB" sz="3600" dirty="0" err="1" smtClean="0"/>
              <a:t>er</a:t>
            </a:r>
            <a:r>
              <a:rPr lang="en-GB" sz="3600" dirty="0" smtClean="0"/>
              <a:t> verbs as they end in </a:t>
            </a:r>
          </a:p>
          <a:p>
            <a:r>
              <a:rPr lang="en-GB" sz="3600" dirty="0" smtClean="0"/>
              <a:t>–e in the 3</a:t>
            </a:r>
            <a:r>
              <a:rPr lang="en-GB" sz="3600" baseline="30000" dirty="0" smtClean="0"/>
              <a:t>rd</a:t>
            </a:r>
            <a:r>
              <a:rPr lang="en-GB" sz="3600" dirty="0" smtClean="0"/>
              <a:t> person; “</a:t>
            </a:r>
            <a:r>
              <a:rPr lang="en-GB" sz="3600" dirty="0" err="1" smtClean="0"/>
              <a:t>ouvre</a:t>
            </a:r>
            <a:r>
              <a:rPr lang="en-GB" sz="3600" dirty="0" smtClean="0"/>
              <a:t>” is an exception though.</a:t>
            </a:r>
          </a:p>
          <a:p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Se </a:t>
            </a:r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lève</a:t>
            </a:r>
            <a:endParaRPr lang="en-GB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600" dirty="0" err="1" smtClean="0">
                <a:solidFill>
                  <a:schemeClr val="accent2">
                    <a:lumMod val="50000"/>
                  </a:schemeClr>
                </a:solidFill>
              </a:rPr>
              <a:t>Ouvre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 – infinitive: </a:t>
            </a:r>
            <a:r>
              <a:rPr lang="en-GB" sz="3600" dirty="0" err="1" smtClean="0">
                <a:solidFill>
                  <a:schemeClr val="accent2">
                    <a:lumMod val="50000"/>
                  </a:schemeClr>
                </a:solidFill>
              </a:rPr>
              <a:t>ouvrir</a:t>
            </a:r>
            <a:endParaRPr lang="en-GB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Crie</a:t>
            </a:r>
            <a:endParaRPr lang="en-GB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600" dirty="0" smtClean="0"/>
              <a:t>Descend</a:t>
            </a:r>
          </a:p>
          <a:p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Chuchote</a:t>
            </a:r>
            <a:endParaRPr lang="en-GB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600" dirty="0" smtClean="0"/>
              <a:t>Court</a:t>
            </a:r>
          </a:p>
          <a:p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S’écrie</a:t>
            </a:r>
            <a:endParaRPr lang="en-GB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3600" dirty="0" smtClean="0"/>
              <a:t>Est</a:t>
            </a:r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406803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7308" y="568411"/>
            <a:ext cx="106597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Write the infinitives of the highlighted –</a:t>
            </a:r>
            <a:r>
              <a:rPr lang="en-GB" sz="3600" dirty="0" err="1" smtClean="0"/>
              <a:t>er</a:t>
            </a:r>
            <a:r>
              <a:rPr lang="en-GB" sz="3600" dirty="0" smtClean="0"/>
              <a:t> verbs.</a:t>
            </a:r>
          </a:p>
          <a:p>
            <a:r>
              <a:rPr lang="en-GB" sz="3600" dirty="0" smtClean="0"/>
              <a:t>What do they mean in English?</a:t>
            </a:r>
          </a:p>
          <a:p>
            <a:endParaRPr lang="en-GB" sz="3600" dirty="0" smtClean="0"/>
          </a:p>
          <a:p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Se </a:t>
            </a:r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lève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– se lever = to get up</a:t>
            </a:r>
          </a:p>
          <a:p>
            <a:r>
              <a:rPr lang="en-GB" sz="3600" dirty="0" err="1" smtClean="0">
                <a:solidFill>
                  <a:schemeClr val="accent2">
                    <a:lumMod val="50000"/>
                  </a:schemeClr>
                </a:solidFill>
              </a:rPr>
              <a:t>Ouvre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 – infinitive: </a:t>
            </a:r>
            <a:r>
              <a:rPr lang="en-GB" sz="3600" dirty="0" err="1" smtClean="0">
                <a:solidFill>
                  <a:schemeClr val="accent2">
                    <a:lumMod val="50000"/>
                  </a:schemeClr>
                </a:solidFill>
              </a:rPr>
              <a:t>ouvrir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 = to open</a:t>
            </a:r>
          </a:p>
          <a:p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Crie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–crier = to shout</a:t>
            </a:r>
          </a:p>
          <a:p>
            <a:r>
              <a:rPr lang="en-GB" sz="3600" dirty="0" smtClean="0"/>
              <a:t>Descend</a:t>
            </a:r>
          </a:p>
          <a:p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Chuchote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chuchoter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= to whisper</a:t>
            </a:r>
          </a:p>
          <a:p>
            <a:r>
              <a:rPr lang="en-GB" sz="3600" dirty="0" smtClean="0"/>
              <a:t>Court</a:t>
            </a:r>
          </a:p>
          <a:p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S’écrie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s’écrier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= to exclaim</a:t>
            </a:r>
          </a:p>
          <a:p>
            <a:r>
              <a:rPr lang="en-GB" sz="3600" dirty="0" smtClean="0"/>
              <a:t>Est</a:t>
            </a:r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99699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7308" y="568411"/>
            <a:ext cx="106597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Write the infinitives of the other verbs.</a:t>
            </a:r>
          </a:p>
          <a:p>
            <a:r>
              <a:rPr lang="en-GB" sz="3600" dirty="0" smtClean="0"/>
              <a:t>What do they mean in English?</a:t>
            </a:r>
          </a:p>
          <a:p>
            <a:endParaRPr lang="en-GB" sz="3600" dirty="0" smtClean="0"/>
          </a:p>
          <a:p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Se </a:t>
            </a:r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lève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– se lever = to get up</a:t>
            </a:r>
          </a:p>
          <a:p>
            <a:r>
              <a:rPr lang="en-GB" sz="3600" dirty="0" err="1" smtClean="0">
                <a:solidFill>
                  <a:schemeClr val="accent2">
                    <a:lumMod val="50000"/>
                  </a:schemeClr>
                </a:solidFill>
              </a:rPr>
              <a:t>Ouvre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 – infinitive: </a:t>
            </a:r>
            <a:r>
              <a:rPr lang="en-GB" sz="3600" dirty="0" err="1" smtClean="0">
                <a:solidFill>
                  <a:schemeClr val="accent2">
                    <a:lumMod val="50000"/>
                  </a:schemeClr>
                </a:solidFill>
              </a:rPr>
              <a:t>ouvrir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 = to open</a:t>
            </a:r>
          </a:p>
          <a:p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Crie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– crier = to shout</a:t>
            </a:r>
          </a:p>
          <a:p>
            <a:r>
              <a:rPr lang="en-GB" sz="3600" dirty="0" smtClean="0"/>
              <a:t>Descend – </a:t>
            </a:r>
            <a:r>
              <a:rPr lang="en-GB" sz="3600" dirty="0" err="1" smtClean="0"/>
              <a:t>descendre</a:t>
            </a:r>
            <a:r>
              <a:rPr lang="en-GB" sz="3600" dirty="0" smtClean="0"/>
              <a:t> = to go down</a:t>
            </a:r>
          </a:p>
          <a:p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Chuchote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chuchoter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= to whisper</a:t>
            </a:r>
          </a:p>
          <a:p>
            <a:r>
              <a:rPr lang="en-GB" sz="3600" dirty="0" smtClean="0"/>
              <a:t>Court – </a:t>
            </a:r>
            <a:r>
              <a:rPr lang="en-GB" sz="3600" dirty="0" err="1" smtClean="0"/>
              <a:t>courir</a:t>
            </a:r>
            <a:r>
              <a:rPr lang="en-GB" sz="3600" dirty="0" smtClean="0"/>
              <a:t> = to run</a:t>
            </a:r>
          </a:p>
          <a:p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S’écrie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en-GB" sz="3600" dirty="0" err="1" smtClean="0">
                <a:solidFill>
                  <a:schemeClr val="accent4">
                    <a:lumMod val="75000"/>
                  </a:schemeClr>
                </a:solidFill>
              </a:rPr>
              <a:t>s’écrier</a:t>
            </a:r>
            <a:r>
              <a:rPr lang="en-GB" sz="3600" dirty="0" smtClean="0">
                <a:solidFill>
                  <a:schemeClr val="accent4">
                    <a:lumMod val="75000"/>
                  </a:schemeClr>
                </a:solidFill>
              </a:rPr>
              <a:t> = to exclaim</a:t>
            </a:r>
          </a:p>
          <a:p>
            <a:r>
              <a:rPr lang="en-GB" sz="3600" dirty="0" smtClean="0"/>
              <a:t>Est – </a:t>
            </a:r>
            <a:r>
              <a:rPr lang="en-GB" sz="3600" dirty="0" err="1" smtClean="0"/>
              <a:t>être</a:t>
            </a:r>
            <a:r>
              <a:rPr lang="en-GB" sz="3600" dirty="0" smtClean="0"/>
              <a:t> = to be</a:t>
            </a:r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4080436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244</Words>
  <Application>Microsoft Office PowerPoint</Application>
  <PresentationFormat>Grand écran</PresentationFormat>
  <Paragraphs>64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Paris</dc:creator>
  <cp:lastModifiedBy>Nathalie Paris</cp:lastModifiedBy>
  <cp:revision>3</cp:revision>
  <dcterms:created xsi:type="dcterms:W3CDTF">2019-07-01T08:18:55Z</dcterms:created>
  <dcterms:modified xsi:type="dcterms:W3CDTF">2019-07-01T09:24:26Z</dcterms:modified>
</cp:coreProperties>
</file>