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D49C-490A-444D-9505-D783448686EE}" type="datetimeFigureOut">
              <a:rPr lang="fr-FR" smtClean="0"/>
              <a:t>18/08/2019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5E86-CCBD-4599-90DA-4FC0C4B79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48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D49C-490A-444D-9505-D783448686EE}" type="datetimeFigureOut">
              <a:rPr lang="fr-FR" smtClean="0"/>
              <a:t>18/08/2019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5E86-CCBD-4599-90DA-4FC0C4B79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54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D49C-490A-444D-9505-D783448686EE}" type="datetimeFigureOut">
              <a:rPr lang="fr-FR" smtClean="0"/>
              <a:t>18/08/2019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5E86-CCBD-4599-90DA-4FC0C4B79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24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D49C-490A-444D-9505-D783448686EE}" type="datetimeFigureOut">
              <a:rPr lang="fr-FR" smtClean="0"/>
              <a:t>18/08/2019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5E86-CCBD-4599-90DA-4FC0C4B79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03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D49C-490A-444D-9505-D783448686EE}" type="datetimeFigureOut">
              <a:rPr lang="fr-FR" smtClean="0"/>
              <a:t>18/08/2019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5E86-CCBD-4599-90DA-4FC0C4B79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18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D49C-490A-444D-9505-D783448686EE}" type="datetimeFigureOut">
              <a:rPr lang="fr-FR" smtClean="0"/>
              <a:t>18/08/2019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5E86-CCBD-4599-90DA-4FC0C4B79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64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D49C-490A-444D-9505-D783448686EE}" type="datetimeFigureOut">
              <a:rPr lang="fr-FR" smtClean="0"/>
              <a:t>18/08/2019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5E86-CCBD-4599-90DA-4FC0C4B79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68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D49C-490A-444D-9505-D783448686EE}" type="datetimeFigureOut">
              <a:rPr lang="fr-FR" smtClean="0"/>
              <a:t>18/08/2019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5E86-CCBD-4599-90DA-4FC0C4B79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43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D49C-490A-444D-9505-D783448686EE}" type="datetimeFigureOut">
              <a:rPr lang="fr-FR" smtClean="0"/>
              <a:t>18/08/2019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5E86-CCBD-4599-90DA-4FC0C4B79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06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D49C-490A-444D-9505-D783448686EE}" type="datetimeFigureOut">
              <a:rPr lang="fr-FR" smtClean="0"/>
              <a:t>18/08/2019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5E86-CCBD-4599-90DA-4FC0C4B79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0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D49C-490A-444D-9505-D783448686EE}" type="datetimeFigureOut">
              <a:rPr lang="fr-FR" smtClean="0"/>
              <a:t>18/08/2019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5E86-CCBD-4599-90DA-4FC0C4B79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64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D49C-490A-444D-9505-D783448686EE}" type="datetimeFigureOut">
              <a:rPr lang="fr-FR" smtClean="0"/>
              <a:t>18/08/2019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E5E86-CCBD-4599-90DA-4FC0C4B79A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77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8411" y="444843"/>
            <a:ext cx="11137557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Page 2</a:t>
            </a:r>
          </a:p>
          <a:p>
            <a:r>
              <a:rPr lang="en-GB" sz="1600" dirty="0" smtClean="0"/>
              <a:t>La </a:t>
            </a:r>
            <a:r>
              <a:rPr lang="en-GB" sz="1600" dirty="0" err="1" smtClean="0"/>
              <a:t>rentrée</a:t>
            </a:r>
            <a:r>
              <a:rPr lang="en-GB" sz="1600" dirty="0" smtClean="0"/>
              <a:t> –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day back at school; looks like </a:t>
            </a:r>
            <a:r>
              <a:rPr lang="en-GB" sz="1600" dirty="0" err="1" smtClean="0"/>
              <a:t>rentrer</a:t>
            </a:r>
            <a:r>
              <a:rPr lang="en-GB" sz="1600" dirty="0" smtClean="0"/>
              <a:t> = to return, to go back</a:t>
            </a:r>
          </a:p>
          <a:p>
            <a:r>
              <a:rPr lang="en-GB" sz="1600" dirty="0" err="1" smtClean="0"/>
              <a:t>Inquiet</a:t>
            </a:r>
            <a:r>
              <a:rPr lang="en-GB" sz="1600" dirty="0" smtClean="0"/>
              <a:t> – unsettled, worried; like “un-quiet”</a:t>
            </a:r>
          </a:p>
          <a:p>
            <a:r>
              <a:rPr lang="en-GB" sz="1600" dirty="0" smtClean="0"/>
              <a:t>Page 4</a:t>
            </a:r>
          </a:p>
          <a:p>
            <a:r>
              <a:rPr lang="en-GB" sz="1600" dirty="0" err="1" smtClean="0"/>
              <a:t>Maman</a:t>
            </a:r>
            <a:r>
              <a:rPr lang="en-GB" sz="1600" dirty="0" smtClean="0"/>
              <a:t> - Mam</a:t>
            </a:r>
          </a:p>
          <a:p>
            <a:r>
              <a:rPr lang="en-GB" sz="1600" dirty="0" smtClean="0"/>
              <a:t>Papa – Dad</a:t>
            </a:r>
          </a:p>
          <a:p>
            <a:r>
              <a:rPr lang="en-GB" sz="1600" dirty="0" smtClean="0"/>
              <a:t>Page 6</a:t>
            </a:r>
          </a:p>
          <a:p>
            <a:r>
              <a:rPr lang="en-GB" sz="1600" dirty="0" smtClean="0"/>
              <a:t>Se passer - to pass, to happen</a:t>
            </a:r>
          </a:p>
          <a:p>
            <a:r>
              <a:rPr lang="en-GB" sz="1600" dirty="0" smtClean="0"/>
              <a:t>Page 8</a:t>
            </a:r>
          </a:p>
          <a:p>
            <a:r>
              <a:rPr lang="en-GB" sz="1600" dirty="0" err="1" smtClean="0"/>
              <a:t>Une</a:t>
            </a:r>
            <a:r>
              <a:rPr lang="en-GB" sz="1600" dirty="0" smtClean="0"/>
              <a:t> </a:t>
            </a:r>
            <a:r>
              <a:rPr lang="en-GB" sz="1600" dirty="0" err="1" smtClean="0"/>
              <a:t>copine</a:t>
            </a:r>
            <a:r>
              <a:rPr lang="en-GB" sz="1600" dirty="0" smtClean="0"/>
              <a:t> – a friend (masculine: un </a:t>
            </a:r>
            <a:r>
              <a:rPr lang="en-GB" sz="1600" dirty="0" err="1" smtClean="0"/>
              <a:t>copain</a:t>
            </a:r>
            <a:r>
              <a:rPr lang="en-GB" sz="1600" dirty="0" smtClean="0"/>
              <a:t>); like companion = the person you share your bread with</a:t>
            </a:r>
          </a:p>
          <a:p>
            <a:r>
              <a:rPr lang="en-GB" sz="1600" dirty="0" smtClean="0"/>
              <a:t>Page 10</a:t>
            </a:r>
          </a:p>
          <a:p>
            <a:r>
              <a:rPr lang="en-GB" sz="1600" dirty="0" err="1" smtClean="0"/>
              <a:t>Mangé</a:t>
            </a:r>
            <a:r>
              <a:rPr lang="en-GB" sz="1600" dirty="0" smtClean="0"/>
              <a:t> – eaten; manger = to eat; a manger is what animals eat of out of; Jesus had to be put in one</a:t>
            </a:r>
          </a:p>
          <a:p>
            <a:r>
              <a:rPr lang="en-GB" sz="1600" dirty="0" smtClean="0"/>
              <a:t>La </a:t>
            </a:r>
            <a:r>
              <a:rPr lang="en-GB" sz="1600" dirty="0" err="1" smtClean="0"/>
              <a:t>cantine</a:t>
            </a:r>
            <a:r>
              <a:rPr lang="en-GB" sz="1600" dirty="0" smtClean="0"/>
              <a:t> – sounds like the canteen</a:t>
            </a:r>
          </a:p>
          <a:p>
            <a:r>
              <a:rPr lang="en-GB" sz="1600" dirty="0" smtClean="0"/>
              <a:t>Page 12</a:t>
            </a:r>
          </a:p>
          <a:p>
            <a:r>
              <a:rPr lang="en-GB" sz="1600" dirty="0" err="1" smtClean="0"/>
              <a:t>Dormi</a:t>
            </a:r>
            <a:r>
              <a:rPr lang="en-GB" sz="1600" dirty="0" smtClean="0"/>
              <a:t> – slept; </a:t>
            </a:r>
            <a:r>
              <a:rPr lang="en-GB" sz="1600" dirty="0" err="1" smtClean="0"/>
              <a:t>dormir</a:t>
            </a:r>
            <a:r>
              <a:rPr lang="en-GB" sz="1600" dirty="0" smtClean="0"/>
              <a:t> = to sleep; like dorms/dormitories, which are places where several people sleep</a:t>
            </a:r>
          </a:p>
          <a:p>
            <a:r>
              <a:rPr lang="en-GB" sz="1600" dirty="0" err="1" smtClean="0"/>
              <a:t>Drôle</a:t>
            </a:r>
            <a:r>
              <a:rPr lang="en-GB" sz="1600" dirty="0" smtClean="0"/>
              <a:t> – funny; in English, droll means amusing, funny</a:t>
            </a:r>
          </a:p>
          <a:p>
            <a:r>
              <a:rPr lang="en-GB" sz="1600" dirty="0" smtClean="0"/>
              <a:t>Page 14</a:t>
            </a:r>
          </a:p>
          <a:p>
            <a:r>
              <a:rPr lang="en-GB" sz="1600" dirty="0" err="1" smtClean="0"/>
              <a:t>Une</a:t>
            </a:r>
            <a:r>
              <a:rPr lang="en-GB" sz="1600" dirty="0" smtClean="0"/>
              <a:t> histoire – a story; looks like history; histoire also means history</a:t>
            </a:r>
          </a:p>
          <a:p>
            <a:r>
              <a:rPr lang="en-GB" sz="1600" dirty="0" smtClean="0"/>
              <a:t>Extraordinaire - extraordinary</a:t>
            </a:r>
          </a:p>
          <a:p>
            <a:r>
              <a:rPr lang="en-GB" sz="1600" dirty="0" smtClean="0"/>
              <a:t>Page 16</a:t>
            </a:r>
          </a:p>
          <a:p>
            <a:r>
              <a:rPr lang="en-GB" sz="1600" dirty="0" err="1" smtClean="0"/>
              <a:t>Chanté</a:t>
            </a:r>
            <a:r>
              <a:rPr lang="en-GB" sz="1600" dirty="0" smtClean="0"/>
              <a:t> – sung; looks like a chant, a type of song</a:t>
            </a:r>
          </a:p>
          <a:p>
            <a:r>
              <a:rPr lang="en-GB" sz="1600" dirty="0" smtClean="0"/>
              <a:t>Page 18</a:t>
            </a:r>
          </a:p>
          <a:p>
            <a:r>
              <a:rPr lang="en-GB" sz="1600" dirty="0" err="1" smtClean="0"/>
              <a:t>L’heure</a:t>
            </a:r>
            <a:r>
              <a:rPr lang="en-GB" sz="1600" dirty="0" smtClean="0"/>
              <a:t> – the time; looks like hour; </a:t>
            </a:r>
            <a:r>
              <a:rPr lang="en-GB" sz="1600" dirty="0" err="1" smtClean="0"/>
              <a:t>heure</a:t>
            </a:r>
            <a:r>
              <a:rPr lang="en-GB" sz="1600" dirty="0" smtClean="0"/>
              <a:t> can also mean hour</a:t>
            </a:r>
          </a:p>
          <a:p>
            <a:r>
              <a:rPr lang="en-GB" sz="1600" dirty="0" err="1" smtClean="0"/>
              <a:t>Arrivé</a:t>
            </a:r>
            <a:r>
              <a:rPr lang="en-GB" sz="1600" dirty="0" smtClean="0"/>
              <a:t>(e) – arrived; </a:t>
            </a:r>
            <a:r>
              <a:rPr lang="en-GB" sz="1600" smtClean="0"/>
              <a:t>arriver </a:t>
            </a:r>
            <a:r>
              <a:rPr lang="en-GB" sz="1600" dirty="0" smtClean="0"/>
              <a:t>= </a:t>
            </a:r>
            <a:r>
              <a:rPr lang="en-GB" sz="1600" smtClean="0"/>
              <a:t>to arrive</a:t>
            </a:r>
            <a:endParaRPr lang="en-GB" sz="16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836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199</Words>
  <Application>Microsoft Office PowerPoint</Application>
  <PresentationFormat>Grand écran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Paris</dc:creator>
  <cp:lastModifiedBy>Nathalie Paris</cp:lastModifiedBy>
  <cp:revision>3</cp:revision>
  <dcterms:created xsi:type="dcterms:W3CDTF">2019-08-18T18:25:50Z</dcterms:created>
  <dcterms:modified xsi:type="dcterms:W3CDTF">2019-08-18T18:47:36Z</dcterms:modified>
</cp:coreProperties>
</file>