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5" r:id="rId2"/>
    <p:sldId id="267" r:id="rId3"/>
    <p:sldId id="264" r:id="rId4"/>
    <p:sldId id="270" r:id="rId5"/>
    <p:sldId id="259" r:id="rId6"/>
    <p:sldId id="271" r:id="rId7"/>
    <p:sldId id="268" r:id="rId8"/>
    <p:sldId id="272" r:id="rId9"/>
    <p:sldId id="273" r:id="rId10"/>
    <p:sldId id="256" r:id="rId11"/>
    <p:sldId id="257" r:id="rId12"/>
    <p:sldId id="274" r:id="rId13"/>
    <p:sldId id="27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22" d="100"/>
          <a:sy n="122" d="100"/>
        </p:scale>
        <p:origin x="9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halie Paris" userId="3f0311ce03b18d58" providerId="LiveId" clId="{32584834-07A9-44E8-BC0D-813B04DA839B}"/>
    <pc:docChg chg="delSld modSld sldOrd">
      <pc:chgData name="Nathalie Paris" userId="3f0311ce03b18d58" providerId="LiveId" clId="{32584834-07A9-44E8-BC0D-813B04DA839B}" dt="2022-03-13T18:55:31.390" v="55" actId="47"/>
      <pc:docMkLst>
        <pc:docMk/>
      </pc:docMkLst>
      <pc:sldChg chg="del">
        <pc:chgData name="Nathalie Paris" userId="3f0311ce03b18d58" providerId="LiveId" clId="{32584834-07A9-44E8-BC0D-813B04DA839B}" dt="2022-03-13T18:53:45.818" v="47" actId="47"/>
        <pc:sldMkLst>
          <pc:docMk/>
          <pc:sldMk cId="3901199990" sldId="261"/>
        </pc:sldMkLst>
      </pc:sldChg>
      <pc:sldChg chg="del">
        <pc:chgData name="Nathalie Paris" userId="3f0311ce03b18d58" providerId="LiveId" clId="{32584834-07A9-44E8-BC0D-813B04DA839B}" dt="2022-03-13T18:53:50.280" v="48" actId="47"/>
        <pc:sldMkLst>
          <pc:docMk/>
          <pc:sldMk cId="1585258818" sldId="262"/>
        </pc:sldMkLst>
      </pc:sldChg>
      <pc:sldChg chg="del">
        <pc:chgData name="Nathalie Paris" userId="3f0311ce03b18d58" providerId="LiveId" clId="{32584834-07A9-44E8-BC0D-813B04DA839B}" dt="2022-03-13T18:53:41.681" v="46" actId="47"/>
        <pc:sldMkLst>
          <pc:docMk/>
          <pc:sldMk cId="3193952013" sldId="263"/>
        </pc:sldMkLst>
      </pc:sldChg>
      <pc:sldChg chg="modSp mod ord">
        <pc:chgData name="Nathalie Paris" userId="3f0311ce03b18d58" providerId="LiveId" clId="{32584834-07A9-44E8-BC0D-813B04DA839B}" dt="2022-03-13T18:54:47.319" v="54"/>
        <pc:sldMkLst>
          <pc:docMk/>
          <pc:sldMk cId="720420033" sldId="264"/>
        </pc:sldMkLst>
        <pc:spChg chg="mod">
          <ac:chgData name="Nathalie Paris" userId="3f0311ce03b18d58" providerId="LiveId" clId="{32584834-07A9-44E8-BC0D-813B04DA839B}" dt="2022-03-13T18:52:19.746" v="1" actId="13926"/>
          <ac:spMkLst>
            <pc:docMk/>
            <pc:sldMk cId="720420033" sldId="264"/>
            <ac:spMk id="2" creationId="{00000000-0000-0000-0000-000000000000}"/>
          </ac:spMkLst>
        </pc:spChg>
      </pc:sldChg>
      <pc:sldChg chg="del">
        <pc:chgData name="Nathalie Paris" userId="3f0311ce03b18d58" providerId="LiveId" clId="{32584834-07A9-44E8-BC0D-813B04DA839B}" dt="2022-03-13T18:51:59.663" v="0" actId="47"/>
        <pc:sldMkLst>
          <pc:docMk/>
          <pc:sldMk cId="1599774232" sldId="266"/>
        </pc:sldMkLst>
      </pc:sldChg>
      <pc:sldChg chg="del">
        <pc:chgData name="Nathalie Paris" userId="3f0311ce03b18d58" providerId="LiveId" clId="{32584834-07A9-44E8-BC0D-813B04DA839B}" dt="2022-03-13T18:55:31.390" v="55" actId="47"/>
        <pc:sldMkLst>
          <pc:docMk/>
          <pc:sldMk cId="4087176659" sldId="269"/>
        </pc:sldMkLst>
      </pc:sldChg>
      <pc:sldChg chg="ord">
        <pc:chgData name="Nathalie Paris" userId="3f0311ce03b18d58" providerId="LiveId" clId="{32584834-07A9-44E8-BC0D-813B04DA839B}" dt="2022-03-13T18:54:41.058" v="50"/>
        <pc:sldMkLst>
          <pc:docMk/>
          <pc:sldMk cId="1938331257" sldId="271"/>
        </pc:sldMkLst>
      </pc:sldChg>
      <pc:sldChg chg="modSp mod">
        <pc:chgData name="Nathalie Paris" userId="3f0311ce03b18d58" providerId="LiveId" clId="{32584834-07A9-44E8-BC0D-813B04DA839B}" dt="2022-03-13T18:52:54.420" v="45" actId="20577"/>
        <pc:sldMkLst>
          <pc:docMk/>
          <pc:sldMk cId="3643611808" sldId="274"/>
        </pc:sldMkLst>
        <pc:spChg chg="mod">
          <ac:chgData name="Nathalie Paris" userId="3f0311ce03b18d58" providerId="LiveId" clId="{32584834-07A9-44E8-BC0D-813B04DA839B}" dt="2022-03-13T18:52:54.420" v="45" actId="20577"/>
          <ac:spMkLst>
            <pc:docMk/>
            <pc:sldMk cId="3643611808" sldId="274"/>
            <ac:spMk id="6" creationId="{0A9895F4-1F01-4C13-B7BF-942FB4297AE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AD286F-A8B9-4F14-BA51-4E49F18B5FFA}" type="datetimeFigureOut">
              <a:rPr lang="en-GB" smtClean="0"/>
              <a:t>13/03/2022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13E93F-71AA-415B-880D-DF2FB7C03FFD}" type="slidenum">
              <a:rPr lang="en-GB" smtClean="0"/>
              <a:t>‹#›</a:t>
            </a:fld>
            <a:endParaRPr lang="en-GB"/>
          </a:p>
        </p:txBody>
      </p:sp>
    </p:spTree>
    <p:extLst>
      <p:ext uri="{BB962C8B-B14F-4D97-AF65-F5344CB8AC3E}">
        <p14:creationId xmlns:p14="http://schemas.microsoft.com/office/powerpoint/2010/main" val="2478472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1002708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BB4E2-D175-4716-97ED-52E2B87DE5C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61EAB5F-676C-4199-B6AD-A77B03340F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8A399A7-B520-4BA7-9E91-0D24B44A23A8}"/>
              </a:ext>
            </a:extLst>
          </p:cNvPr>
          <p:cNvSpPr>
            <a:spLocks noGrp="1"/>
          </p:cNvSpPr>
          <p:nvPr>
            <p:ph type="dt" sz="half" idx="10"/>
          </p:nvPr>
        </p:nvSpPr>
        <p:spPr/>
        <p:txBody>
          <a:bodyPr/>
          <a:lstStyle/>
          <a:p>
            <a:fld id="{003868C6-BD0F-4B6B-9462-3F4B53D42219}" type="datetimeFigureOut">
              <a:rPr lang="en-GB" smtClean="0"/>
              <a:t>13/03/2022</a:t>
            </a:fld>
            <a:endParaRPr lang="en-GB"/>
          </a:p>
        </p:txBody>
      </p:sp>
      <p:sp>
        <p:nvSpPr>
          <p:cNvPr id="5" name="Footer Placeholder 4">
            <a:extLst>
              <a:ext uri="{FF2B5EF4-FFF2-40B4-BE49-F238E27FC236}">
                <a16:creationId xmlns:a16="http://schemas.microsoft.com/office/drawing/2014/main" id="{7B5CF820-7694-4967-A403-0B1227D250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7D2976-EDCA-4428-A126-CBFD28260432}"/>
              </a:ext>
            </a:extLst>
          </p:cNvPr>
          <p:cNvSpPr>
            <a:spLocks noGrp="1"/>
          </p:cNvSpPr>
          <p:nvPr>
            <p:ph type="sldNum" sz="quarter" idx="12"/>
          </p:nvPr>
        </p:nvSpPr>
        <p:spPr/>
        <p:txBody>
          <a:bodyPr/>
          <a:lstStyle/>
          <a:p>
            <a:fld id="{4287A86F-C653-4144-93DD-73F3E0A866DB}" type="slidenum">
              <a:rPr lang="en-GB" smtClean="0"/>
              <a:t>‹#›</a:t>
            </a:fld>
            <a:endParaRPr lang="en-GB"/>
          </a:p>
        </p:txBody>
      </p:sp>
    </p:spTree>
    <p:extLst>
      <p:ext uri="{BB962C8B-B14F-4D97-AF65-F5344CB8AC3E}">
        <p14:creationId xmlns:p14="http://schemas.microsoft.com/office/powerpoint/2010/main" val="931804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7867F-BE3A-4347-AB06-5E470C6863A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4AB753F-1E69-4D2F-8EC2-2FB14ED923D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ADD9F9-DB9E-4879-8275-A6077526E198}"/>
              </a:ext>
            </a:extLst>
          </p:cNvPr>
          <p:cNvSpPr>
            <a:spLocks noGrp="1"/>
          </p:cNvSpPr>
          <p:nvPr>
            <p:ph type="dt" sz="half" idx="10"/>
          </p:nvPr>
        </p:nvSpPr>
        <p:spPr/>
        <p:txBody>
          <a:bodyPr/>
          <a:lstStyle/>
          <a:p>
            <a:fld id="{003868C6-BD0F-4B6B-9462-3F4B53D42219}" type="datetimeFigureOut">
              <a:rPr lang="en-GB" smtClean="0"/>
              <a:t>13/03/2022</a:t>
            </a:fld>
            <a:endParaRPr lang="en-GB"/>
          </a:p>
        </p:txBody>
      </p:sp>
      <p:sp>
        <p:nvSpPr>
          <p:cNvPr id="5" name="Footer Placeholder 4">
            <a:extLst>
              <a:ext uri="{FF2B5EF4-FFF2-40B4-BE49-F238E27FC236}">
                <a16:creationId xmlns:a16="http://schemas.microsoft.com/office/drawing/2014/main" id="{45D04946-0883-4A77-BBEC-0BE23314F85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53EE0D-8651-4CDE-8C58-A863B6BA5618}"/>
              </a:ext>
            </a:extLst>
          </p:cNvPr>
          <p:cNvSpPr>
            <a:spLocks noGrp="1"/>
          </p:cNvSpPr>
          <p:nvPr>
            <p:ph type="sldNum" sz="quarter" idx="12"/>
          </p:nvPr>
        </p:nvSpPr>
        <p:spPr/>
        <p:txBody>
          <a:bodyPr/>
          <a:lstStyle/>
          <a:p>
            <a:fld id="{4287A86F-C653-4144-93DD-73F3E0A866DB}" type="slidenum">
              <a:rPr lang="en-GB" smtClean="0"/>
              <a:t>‹#›</a:t>
            </a:fld>
            <a:endParaRPr lang="en-GB"/>
          </a:p>
        </p:txBody>
      </p:sp>
    </p:spTree>
    <p:extLst>
      <p:ext uri="{BB962C8B-B14F-4D97-AF65-F5344CB8AC3E}">
        <p14:creationId xmlns:p14="http://schemas.microsoft.com/office/powerpoint/2010/main" val="102844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B55F35-C66A-4EEE-9B75-149EE31B9C4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5A55387-59A7-48FE-87EE-C10F7A29194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08B5A39-D529-434B-B96F-30ED4E7BB857}"/>
              </a:ext>
            </a:extLst>
          </p:cNvPr>
          <p:cNvSpPr>
            <a:spLocks noGrp="1"/>
          </p:cNvSpPr>
          <p:nvPr>
            <p:ph type="dt" sz="half" idx="10"/>
          </p:nvPr>
        </p:nvSpPr>
        <p:spPr/>
        <p:txBody>
          <a:bodyPr/>
          <a:lstStyle/>
          <a:p>
            <a:fld id="{003868C6-BD0F-4B6B-9462-3F4B53D42219}" type="datetimeFigureOut">
              <a:rPr lang="en-GB" smtClean="0"/>
              <a:t>13/03/2022</a:t>
            </a:fld>
            <a:endParaRPr lang="en-GB"/>
          </a:p>
        </p:txBody>
      </p:sp>
      <p:sp>
        <p:nvSpPr>
          <p:cNvPr id="5" name="Footer Placeholder 4">
            <a:extLst>
              <a:ext uri="{FF2B5EF4-FFF2-40B4-BE49-F238E27FC236}">
                <a16:creationId xmlns:a16="http://schemas.microsoft.com/office/drawing/2014/main" id="{008D6EB1-A5DB-4D60-87B6-3848C8E9EC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93690F2-4DFA-465B-B8A1-38DB76F00085}"/>
              </a:ext>
            </a:extLst>
          </p:cNvPr>
          <p:cNvSpPr>
            <a:spLocks noGrp="1"/>
          </p:cNvSpPr>
          <p:nvPr>
            <p:ph type="sldNum" sz="quarter" idx="12"/>
          </p:nvPr>
        </p:nvSpPr>
        <p:spPr/>
        <p:txBody>
          <a:bodyPr/>
          <a:lstStyle/>
          <a:p>
            <a:fld id="{4287A86F-C653-4144-93DD-73F3E0A866DB}" type="slidenum">
              <a:rPr lang="en-GB" smtClean="0"/>
              <a:t>‹#›</a:t>
            </a:fld>
            <a:endParaRPr lang="en-GB"/>
          </a:p>
        </p:txBody>
      </p:sp>
    </p:spTree>
    <p:extLst>
      <p:ext uri="{BB962C8B-B14F-4D97-AF65-F5344CB8AC3E}">
        <p14:creationId xmlns:p14="http://schemas.microsoft.com/office/powerpoint/2010/main" val="2892078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2CD86-4BB9-4752-B0D0-4C9D9AF44DD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F6160D6-072E-48B1-B5A3-57E88641826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D2E992-FA39-436F-A94E-75239C1B77A3}"/>
              </a:ext>
            </a:extLst>
          </p:cNvPr>
          <p:cNvSpPr>
            <a:spLocks noGrp="1"/>
          </p:cNvSpPr>
          <p:nvPr>
            <p:ph type="dt" sz="half" idx="10"/>
          </p:nvPr>
        </p:nvSpPr>
        <p:spPr/>
        <p:txBody>
          <a:bodyPr/>
          <a:lstStyle/>
          <a:p>
            <a:fld id="{003868C6-BD0F-4B6B-9462-3F4B53D42219}" type="datetimeFigureOut">
              <a:rPr lang="en-GB" smtClean="0"/>
              <a:t>13/03/2022</a:t>
            </a:fld>
            <a:endParaRPr lang="en-GB"/>
          </a:p>
        </p:txBody>
      </p:sp>
      <p:sp>
        <p:nvSpPr>
          <p:cNvPr id="5" name="Footer Placeholder 4">
            <a:extLst>
              <a:ext uri="{FF2B5EF4-FFF2-40B4-BE49-F238E27FC236}">
                <a16:creationId xmlns:a16="http://schemas.microsoft.com/office/drawing/2014/main" id="{BF5BF542-92A6-4F51-A158-875A223FBE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A142F89-B981-465C-854F-987A901B3A1A}"/>
              </a:ext>
            </a:extLst>
          </p:cNvPr>
          <p:cNvSpPr>
            <a:spLocks noGrp="1"/>
          </p:cNvSpPr>
          <p:nvPr>
            <p:ph type="sldNum" sz="quarter" idx="12"/>
          </p:nvPr>
        </p:nvSpPr>
        <p:spPr/>
        <p:txBody>
          <a:bodyPr/>
          <a:lstStyle/>
          <a:p>
            <a:fld id="{4287A86F-C653-4144-93DD-73F3E0A866DB}" type="slidenum">
              <a:rPr lang="en-GB" smtClean="0"/>
              <a:t>‹#›</a:t>
            </a:fld>
            <a:endParaRPr lang="en-GB"/>
          </a:p>
        </p:txBody>
      </p:sp>
    </p:spTree>
    <p:extLst>
      <p:ext uri="{BB962C8B-B14F-4D97-AF65-F5344CB8AC3E}">
        <p14:creationId xmlns:p14="http://schemas.microsoft.com/office/powerpoint/2010/main" val="1960212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9304D-D7BB-4E19-BA29-26444BBA8B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E01D4A2-6C3F-40F8-8F69-EC28935E7B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C33D27-845D-4D4E-8EE1-CBF632EBECDD}"/>
              </a:ext>
            </a:extLst>
          </p:cNvPr>
          <p:cNvSpPr>
            <a:spLocks noGrp="1"/>
          </p:cNvSpPr>
          <p:nvPr>
            <p:ph type="dt" sz="half" idx="10"/>
          </p:nvPr>
        </p:nvSpPr>
        <p:spPr/>
        <p:txBody>
          <a:bodyPr/>
          <a:lstStyle/>
          <a:p>
            <a:fld id="{003868C6-BD0F-4B6B-9462-3F4B53D42219}" type="datetimeFigureOut">
              <a:rPr lang="en-GB" smtClean="0"/>
              <a:t>13/03/2022</a:t>
            </a:fld>
            <a:endParaRPr lang="en-GB"/>
          </a:p>
        </p:txBody>
      </p:sp>
      <p:sp>
        <p:nvSpPr>
          <p:cNvPr id="5" name="Footer Placeholder 4">
            <a:extLst>
              <a:ext uri="{FF2B5EF4-FFF2-40B4-BE49-F238E27FC236}">
                <a16:creationId xmlns:a16="http://schemas.microsoft.com/office/drawing/2014/main" id="{FF028062-6636-45D3-A15B-2287F2A3AF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0935EA-473D-44F1-B765-0C3FAFFF5EA7}"/>
              </a:ext>
            </a:extLst>
          </p:cNvPr>
          <p:cNvSpPr>
            <a:spLocks noGrp="1"/>
          </p:cNvSpPr>
          <p:nvPr>
            <p:ph type="sldNum" sz="quarter" idx="12"/>
          </p:nvPr>
        </p:nvSpPr>
        <p:spPr/>
        <p:txBody>
          <a:bodyPr/>
          <a:lstStyle/>
          <a:p>
            <a:fld id="{4287A86F-C653-4144-93DD-73F3E0A866DB}" type="slidenum">
              <a:rPr lang="en-GB" smtClean="0"/>
              <a:t>‹#›</a:t>
            </a:fld>
            <a:endParaRPr lang="en-GB"/>
          </a:p>
        </p:txBody>
      </p:sp>
    </p:spTree>
    <p:extLst>
      <p:ext uri="{BB962C8B-B14F-4D97-AF65-F5344CB8AC3E}">
        <p14:creationId xmlns:p14="http://schemas.microsoft.com/office/powerpoint/2010/main" val="178269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61237-5572-469B-949E-4C13C7B4625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A4B4B33-5CC2-42DD-AF2B-34FB0714B01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5A5A6ED-0569-4DBD-9CFF-BF4EFF94F2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CF9A2D5-4920-4CE4-8FFE-FC0AE94CD8AB}"/>
              </a:ext>
            </a:extLst>
          </p:cNvPr>
          <p:cNvSpPr>
            <a:spLocks noGrp="1"/>
          </p:cNvSpPr>
          <p:nvPr>
            <p:ph type="dt" sz="half" idx="10"/>
          </p:nvPr>
        </p:nvSpPr>
        <p:spPr/>
        <p:txBody>
          <a:bodyPr/>
          <a:lstStyle/>
          <a:p>
            <a:fld id="{003868C6-BD0F-4B6B-9462-3F4B53D42219}" type="datetimeFigureOut">
              <a:rPr lang="en-GB" smtClean="0"/>
              <a:t>13/03/2022</a:t>
            </a:fld>
            <a:endParaRPr lang="en-GB"/>
          </a:p>
        </p:txBody>
      </p:sp>
      <p:sp>
        <p:nvSpPr>
          <p:cNvPr id="6" name="Footer Placeholder 5">
            <a:extLst>
              <a:ext uri="{FF2B5EF4-FFF2-40B4-BE49-F238E27FC236}">
                <a16:creationId xmlns:a16="http://schemas.microsoft.com/office/drawing/2014/main" id="{0405C46B-C455-46BA-A394-D7D80A1AD90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F035B40-7909-40E3-92C0-D541608E8482}"/>
              </a:ext>
            </a:extLst>
          </p:cNvPr>
          <p:cNvSpPr>
            <a:spLocks noGrp="1"/>
          </p:cNvSpPr>
          <p:nvPr>
            <p:ph type="sldNum" sz="quarter" idx="12"/>
          </p:nvPr>
        </p:nvSpPr>
        <p:spPr/>
        <p:txBody>
          <a:bodyPr/>
          <a:lstStyle/>
          <a:p>
            <a:fld id="{4287A86F-C653-4144-93DD-73F3E0A866DB}" type="slidenum">
              <a:rPr lang="en-GB" smtClean="0"/>
              <a:t>‹#›</a:t>
            </a:fld>
            <a:endParaRPr lang="en-GB"/>
          </a:p>
        </p:txBody>
      </p:sp>
    </p:spTree>
    <p:extLst>
      <p:ext uri="{BB962C8B-B14F-4D97-AF65-F5344CB8AC3E}">
        <p14:creationId xmlns:p14="http://schemas.microsoft.com/office/powerpoint/2010/main" val="4053116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CD5B3-9D86-4508-A971-22B9E166D28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3802052-7EB4-4839-B6DB-168D0E5A8B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2D52D70-DC14-4AA8-9FDB-3AAA12BFAF3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65E7A30-0D9E-419D-9187-FA77F06BC5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0C60C9-2C40-4F8B-86AF-39FB98546BF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1CF33A6-B331-4F97-98AE-F87D4A3B1F9C}"/>
              </a:ext>
            </a:extLst>
          </p:cNvPr>
          <p:cNvSpPr>
            <a:spLocks noGrp="1"/>
          </p:cNvSpPr>
          <p:nvPr>
            <p:ph type="dt" sz="half" idx="10"/>
          </p:nvPr>
        </p:nvSpPr>
        <p:spPr/>
        <p:txBody>
          <a:bodyPr/>
          <a:lstStyle/>
          <a:p>
            <a:fld id="{003868C6-BD0F-4B6B-9462-3F4B53D42219}" type="datetimeFigureOut">
              <a:rPr lang="en-GB" smtClean="0"/>
              <a:t>13/03/2022</a:t>
            </a:fld>
            <a:endParaRPr lang="en-GB"/>
          </a:p>
        </p:txBody>
      </p:sp>
      <p:sp>
        <p:nvSpPr>
          <p:cNvPr id="8" name="Footer Placeholder 7">
            <a:extLst>
              <a:ext uri="{FF2B5EF4-FFF2-40B4-BE49-F238E27FC236}">
                <a16:creationId xmlns:a16="http://schemas.microsoft.com/office/drawing/2014/main" id="{B0AC7194-88F1-4EBD-A8CF-E1619F54A22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AF677D6-C325-4C9C-B0C0-A71E3BA372F0}"/>
              </a:ext>
            </a:extLst>
          </p:cNvPr>
          <p:cNvSpPr>
            <a:spLocks noGrp="1"/>
          </p:cNvSpPr>
          <p:nvPr>
            <p:ph type="sldNum" sz="quarter" idx="12"/>
          </p:nvPr>
        </p:nvSpPr>
        <p:spPr/>
        <p:txBody>
          <a:bodyPr/>
          <a:lstStyle/>
          <a:p>
            <a:fld id="{4287A86F-C653-4144-93DD-73F3E0A866DB}" type="slidenum">
              <a:rPr lang="en-GB" smtClean="0"/>
              <a:t>‹#›</a:t>
            </a:fld>
            <a:endParaRPr lang="en-GB"/>
          </a:p>
        </p:txBody>
      </p:sp>
    </p:spTree>
    <p:extLst>
      <p:ext uri="{BB962C8B-B14F-4D97-AF65-F5344CB8AC3E}">
        <p14:creationId xmlns:p14="http://schemas.microsoft.com/office/powerpoint/2010/main" val="417968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0359E-1A8F-4AE5-B7FB-ACE13ACD287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8C9D6EE-AFBB-47DA-ABB0-4F8521A08E51}"/>
              </a:ext>
            </a:extLst>
          </p:cNvPr>
          <p:cNvSpPr>
            <a:spLocks noGrp="1"/>
          </p:cNvSpPr>
          <p:nvPr>
            <p:ph type="dt" sz="half" idx="10"/>
          </p:nvPr>
        </p:nvSpPr>
        <p:spPr/>
        <p:txBody>
          <a:bodyPr/>
          <a:lstStyle/>
          <a:p>
            <a:fld id="{003868C6-BD0F-4B6B-9462-3F4B53D42219}" type="datetimeFigureOut">
              <a:rPr lang="en-GB" smtClean="0"/>
              <a:t>13/03/2022</a:t>
            </a:fld>
            <a:endParaRPr lang="en-GB"/>
          </a:p>
        </p:txBody>
      </p:sp>
      <p:sp>
        <p:nvSpPr>
          <p:cNvPr id="4" name="Footer Placeholder 3">
            <a:extLst>
              <a:ext uri="{FF2B5EF4-FFF2-40B4-BE49-F238E27FC236}">
                <a16:creationId xmlns:a16="http://schemas.microsoft.com/office/drawing/2014/main" id="{C264A1A2-FCD0-4E2E-8706-3ACD1A830D5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0BE4A5C-275D-4CA9-8A5C-DA5866C21955}"/>
              </a:ext>
            </a:extLst>
          </p:cNvPr>
          <p:cNvSpPr>
            <a:spLocks noGrp="1"/>
          </p:cNvSpPr>
          <p:nvPr>
            <p:ph type="sldNum" sz="quarter" idx="12"/>
          </p:nvPr>
        </p:nvSpPr>
        <p:spPr/>
        <p:txBody>
          <a:bodyPr/>
          <a:lstStyle/>
          <a:p>
            <a:fld id="{4287A86F-C653-4144-93DD-73F3E0A866DB}" type="slidenum">
              <a:rPr lang="en-GB" smtClean="0"/>
              <a:t>‹#›</a:t>
            </a:fld>
            <a:endParaRPr lang="en-GB"/>
          </a:p>
        </p:txBody>
      </p:sp>
    </p:spTree>
    <p:extLst>
      <p:ext uri="{BB962C8B-B14F-4D97-AF65-F5344CB8AC3E}">
        <p14:creationId xmlns:p14="http://schemas.microsoft.com/office/powerpoint/2010/main" val="325565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74BC31-6E26-471C-A412-B38B0E9133A2}"/>
              </a:ext>
            </a:extLst>
          </p:cNvPr>
          <p:cNvSpPr>
            <a:spLocks noGrp="1"/>
          </p:cNvSpPr>
          <p:nvPr>
            <p:ph type="dt" sz="half" idx="10"/>
          </p:nvPr>
        </p:nvSpPr>
        <p:spPr/>
        <p:txBody>
          <a:bodyPr/>
          <a:lstStyle/>
          <a:p>
            <a:fld id="{003868C6-BD0F-4B6B-9462-3F4B53D42219}" type="datetimeFigureOut">
              <a:rPr lang="en-GB" smtClean="0"/>
              <a:t>13/03/2022</a:t>
            </a:fld>
            <a:endParaRPr lang="en-GB"/>
          </a:p>
        </p:txBody>
      </p:sp>
      <p:sp>
        <p:nvSpPr>
          <p:cNvPr id="3" name="Footer Placeholder 2">
            <a:extLst>
              <a:ext uri="{FF2B5EF4-FFF2-40B4-BE49-F238E27FC236}">
                <a16:creationId xmlns:a16="http://schemas.microsoft.com/office/drawing/2014/main" id="{9F7E68A4-32D3-447D-9B5A-19E5920EA7E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631DAFF-1FE3-411B-9FC3-42F6CD38854B}"/>
              </a:ext>
            </a:extLst>
          </p:cNvPr>
          <p:cNvSpPr>
            <a:spLocks noGrp="1"/>
          </p:cNvSpPr>
          <p:nvPr>
            <p:ph type="sldNum" sz="quarter" idx="12"/>
          </p:nvPr>
        </p:nvSpPr>
        <p:spPr/>
        <p:txBody>
          <a:bodyPr/>
          <a:lstStyle/>
          <a:p>
            <a:fld id="{4287A86F-C653-4144-93DD-73F3E0A866DB}" type="slidenum">
              <a:rPr lang="en-GB" smtClean="0"/>
              <a:t>‹#›</a:t>
            </a:fld>
            <a:endParaRPr lang="en-GB"/>
          </a:p>
        </p:txBody>
      </p:sp>
    </p:spTree>
    <p:extLst>
      <p:ext uri="{BB962C8B-B14F-4D97-AF65-F5344CB8AC3E}">
        <p14:creationId xmlns:p14="http://schemas.microsoft.com/office/powerpoint/2010/main" val="3565866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A669B-38A5-4A99-B974-01DB4E0C54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61C3F7F-6649-43CB-9503-B02C89B737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78B0BF0-991D-484B-A4E1-FCB682D914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A6EE04-17C1-49E2-8E3B-0D23EFCEAA44}"/>
              </a:ext>
            </a:extLst>
          </p:cNvPr>
          <p:cNvSpPr>
            <a:spLocks noGrp="1"/>
          </p:cNvSpPr>
          <p:nvPr>
            <p:ph type="dt" sz="half" idx="10"/>
          </p:nvPr>
        </p:nvSpPr>
        <p:spPr/>
        <p:txBody>
          <a:bodyPr/>
          <a:lstStyle/>
          <a:p>
            <a:fld id="{003868C6-BD0F-4B6B-9462-3F4B53D42219}" type="datetimeFigureOut">
              <a:rPr lang="en-GB" smtClean="0"/>
              <a:t>13/03/2022</a:t>
            </a:fld>
            <a:endParaRPr lang="en-GB"/>
          </a:p>
        </p:txBody>
      </p:sp>
      <p:sp>
        <p:nvSpPr>
          <p:cNvPr id="6" name="Footer Placeholder 5">
            <a:extLst>
              <a:ext uri="{FF2B5EF4-FFF2-40B4-BE49-F238E27FC236}">
                <a16:creationId xmlns:a16="http://schemas.microsoft.com/office/drawing/2014/main" id="{E24C8D41-293D-426D-AD8E-4C9C3058913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2D64998-757F-48BD-B775-74C63BA8E4D0}"/>
              </a:ext>
            </a:extLst>
          </p:cNvPr>
          <p:cNvSpPr>
            <a:spLocks noGrp="1"/>
          </p:cNvSpPr>
          <p:nvPr>
            <p:ph type="sldNum" sz="quarter" idx="12"/>
          </p:nvPr>
        </p:nvSpPr>
        <p:spPr/>
        <p:txBody>
          <a:bodyPr/>
          <a:lstStyle/>
          <a:p>
            <a:fld id="{4287A86F-C653-4144-93DD-73F3E0A866DB}" type="slidenum">
              <a:rPr lang="en-GB" smtClean="0"/>
              <a:t>‹#›</a:t>
            </a:fld>
            <a:endParaRPr lang="en-GB"/>
          </a:p>
        </p:txBody>
      </p:sp>
    </p:spTree>
    <p:extLst>
      <p:ext uri="{BB962C8B-B14F-4D97-AF65-F5344CB8AC3E}">
        <p14:creationId xmlns:p14="http://schemas.microsoft.com/office/powerpoint/2010/main" val="2265551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724FF-0C09-4355-8BDD-DF1D8C6949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028F099-2BDD-4C31-9A05-B7D4D1588C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45C82A3-F563-40A8-9036-97C4C05132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8DA9BE-BC92-4335-AEEB-A1C4F59E8B68}"/>
              </a:ext>
            </a:extLst>
          </p:cNvPr>
          <p:cNvSpPr>
            <a:spLocks noGrp="1"/>
          </p:cNvSpPr>
          <p:nvPr>
            <p:ph type="dt" sz="half" idx="10"/>
          </p:nvPr>
        </p:nvSpPr>
        <p:spPr/>
        <p:txBody>
          <a:bodyPr/>
          <a:lstStyle/>
          <a:p>
            <a:fld id="{003868C6-BD0F-4B6B-9462-3F4B53D42219}" type="datetimeFigureOut">
              <a:rPr lang="en-GB" smtClean="0"/>
              <a:t>13/03/2022</a:t>
            </a:fld>
            <a:endParaRPr lang="en-GB"/>
          </a:p>
        </p:txBody>
      </p:sp>
      <p:sp>
        <p:nvSpPr>
          <p:cNvPr id="6" name="Footer Placeholder 5">
            <a:extLst>
              <a:ext uri="{FF2B5EF4-FFF2-40B4-BE49-F238E27FC236}">
                <a16:creationId xmlns:a16="http://schemas.microsoft.com/office/drawing/2014/main" id="{B0B60D58-7D23-4A16-8592-4F7540D367F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97AE4DD-3970-4B12-B19F-104D016D8783}"/>
              </a:ext>
            </a:extLst>
          </p:cNvPr>
          <p:cNvSpPr>
            <a:spLocks noGrp="1"/>
          </p:cNvSpPr>
          <p:nvPr>
            <p:ph type="sldNum" sz="quarter" idx="12"/>
          </p:nvPr>
        </p:nvSpPr>
        <p:spPr/>
        <p:txBody>
          <a:bodyPr/>
          <a:lstStyle/>
          <a:p>
            <a:fld id="{4287A86F-C653-4144-93DD-73F3E0A866DB}" type="slidenum">
              <a:rPr lang="en-GB" smtClean="0"/>
              <a:t>‹#›</a:t>
            </a:fld>
            <a:endParaRPr lang="en-GB"/>
          </a:p>
        </p:txBody>
      </p:sp>
    </p:spTree>
    <p:extLst>
      <p:ext uri="{BB962C8B-B14F-4D97-AF65-F5344CB8AC3E}">
        <p14:creationId xmlns:p14="http://schemas.microsoft.com/office/powerpoint/2010/main" val="888376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20464B-A2F2-48E2-B5E1-4C2424DB2A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1F8FE0-2738-4556-8098-19E3BFC08F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894A3BE-D6E8-4DE5-8F06-019DBBA435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3868C6-BD0F-4B6B-9462-3F4B53D42219}" type="datetimeFigureOut">
              <a:rPr lang="en-GB" smtClean="0"/>
              <a:t>13/03/2022</a:t>
            </a:fld>
            <a:endParaRPr lang="en-GB"/>
          </a:p>
        </p:txBody>
      </p:sp>
      <p:sp>
        <p:nvSpPr>
          <p:cNvPr id="5" name="Footer Placeholder 4">
            <a:extLst>
              <a:ext uri="{FF2B5EF4-FFF2-40B4-BE49-F238E27FC236}">
                <a16:creationId xmlns:a16="http://schemas.microsoft.com/office/drawing/2014/main" id="{BE9E69BB-0FC1-48D3-8EDA-94B14FEFB7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9A9DB18-EB3B-461B-97F2-CC818A08A9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87A86F-C653-4144-93DD-73F3E0A866DB}" type="slidenum">
              <a:rPr lang="en-GB" smtClean="0"/>
              <a:t>‹#›</a:t>
            </a:fld>
            <a:endParaRPr lang="en-GB"/>
          </a:p>
        </p:txBody>
      </p:sp>
    </p:spTree>
    <p:extLst>
      <p:ext uri="{BB962C8B-B14F-4D97-AF65-F5344CB8AC3E}">
        <p14:creationId xmlns:p14="http://schemas.microsoft.com/office/powerpoint/2010/main" val="3578115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www.youtube.com/channel/UCC-63DS3cwSkrzpf5xLT0Jw" TargetMode="External"/><Relationship Id="rId7" Type="http://schemas.openxmlformats.org/officeDocument/2006/relationships/hyperlink" Target="https://www.linkedin.com/in/parisnathalie/" TargetMode="External"/><Relationship Id="rId2" Type="http://schemas.openxmlformats.org/officeDocument/2006/relationships/hyperlink" Target="http://www.nattalingo.co.uk/" TargetMode="External"/><Relationship Id="rId1" Type="http://schemas.openxmlformats.org/officeDocument/2006/relationships/slideLayout" Target="../slideLayouts/slideLayout1.xml"/><Relationship Id="rId6" Type="http://schemas.openxmlformats.org/officeDocument/2006/relationships/hyperlink" Target="https://twitter.com/Nattalingo" TargetMode="External"/><Relationship Id="rId5" Type="http://schemas.openxmlformats.org/officeDocument/2006/relationships/hyperlink" Target="https://www.instagram.com/nattalingo/" TargetMode="External"/><Relationship Id="rId10" Type="http://schemas.openxmlformats.org/officeDocument/2006/relationships/image" Target="../media/image3.png"/><Relationship Id="rId4" Type="http://schemas.openxmlformats.org/officeDocument/2006/relationships/hyperlink" Target="https://www.facebook.com/nattalingo/" TargetMode="External"/><Relationship Id="rId9"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hyperlink" Target="http://www.cal.org/twi/toolkit/QA/lit_a3.htm"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lightbulblanguages.co.uk/resources/Spanish/spanish-grammar.pdf" TargetMode="External"/><Relationship Id="rId2" Type="http://schemas.openxmlformats.org/officeDocument/2006/relationships/hyperlink" Target="http://www.lightbulblanguages.co.uk/resources/French/french-grammar.pdf" TargetMode="External"/><Relationship Id="rId1" Type="http://schemas.openxmlformats.org/officeDocument/2006/relationships/slideLayout" Target="../slideLayouts/slideLayout1.xml"/><Relationship Id="rId4" Type="http://schemas.openxmlformats.org/officeDocument/2006/relationships/hyperlink" Target="https://nattalingo.co.uk/i-am-learning-insert-language-but-i-am-also-learning-about-the-english-language/"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www.linkedin.com/in/parisnathalie/" TargetMode="External"/><Relationship Id="rId3" Type="http://schemas.openxmlformats.org/officeDocument/2006/relationships/hyperlink" Target="http://www.nattalingo.co.uk/" TargetMode="External"/><Relationship Id="rId7" Type="http://schemas.openxmlformats.org/officeDocument/2006/relationships/hyperlink" Target="https://twitter.com/Nattalingo"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instagram.com/nattalingo/" TargetMode="External"/><Relationship Id="rId5" Type="http://schemas.openxmlformats.org/officeDocument/2006/relationships/hyperlink" Target="https://www.facebook.com/nattalingo/" TargetMode="External"/><Relationship Id="rId4" Type="http://schemas.openxmlformats.org/officeDocument/2006/relationships/hyperlink" Target="https://www.youtube.com/channel/UCC-63DS3cwSkrzpf5xLT0Jw" TargetMode="External"/><Relationship Id="rId9"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hyperlink" Target="file:///D:\Users\OneDrive\Documents\KS3%20programme%20of%20study.pdf" TargetMode="External"/><Relationship Id="rId2" Type="http://schemas.openxmlformats.org/officeDocument/2006/relationships/hyperlink" Target="https://laacademia.co.uk/he-who-knows-no-foreign-language-knows-nothing-of-his-mother-tongue" TargetMode="External"/><Relationship Id="rId1" Type="http://schemas.openxmlformats.org/officeDocument/2006/relationships/slideLayout" Target="../slideLayouts/slideLayout1.xml"/><Relationship Id="rId4" Type="http://schemas.openxmlformats.org/officeDocument/2006/relationships/hyperlink" Target="https://assets.publishing.service.gov.uk/government/uploads/system/uploads/attachment_data/file/335186/PRIMARY_national_curriculum_-_English_220714.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244215/SECONDARY_national_curriculum_-_English2.pdf" TargetMode="External"/><Relationship Id="rId2" Type="http://schemas.openxmlformats.org/officeDocument/2006/relationships/hyperlink" Target="https://assets.publishing.service.gov.uk/government/uploads/system/uploads/attachment_data/file/335186/PRIMARY_national_curriculum_-_English_220714.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gov.uk/government/uploads/system/uploads/attachment_data/file/239042/PRIMARY_national_curriculum_-_Languages.pdf" TargetMode="External"/><Relationship Id="rId2" Type="http://schemas.openxmlformats.org/officeDocument/2006/relationships/hyperlink" Target="http://all-languages.org.uk/wp-content/uploads/2016/04/Developing-languages-and-literacy.pdf" TargetMode="External"/><Relationship Id="rId1" Type="http://schemas.openxmlformats.org/officeDocument/2006/relationships/slideLayout" Target="../slideLayouts/slideLayout2.xml"/><Relationship Id="rId6" Type="http://schemas.openxmlformats.org/officeDocument/2006/relationships/hyperlink" Target="https://www.gov.uk/government/uploads/system/uploads/attachment_data/file/244215/SECONDARY_national_curriculum_-_English2.pdf" TargetMode="External"/><Relationship Id="rId5" Type="http://schemas.openxmlformats.org/officeDocument/2006/relationships/hyperlink" Target="https://www.gov.uk/government/uploads/system/uploads/attachment_data/file/239083/SECONDARY_national_curriculum_-_Languages.pdf" TargetMode="External"/><Relationship Id="rId4" Type="http://schemas.openxmlformats.org/officeDocument/2006/relationships/hyperlink" Target="https://www.gov.uk/government/uploads/system/uploads/attachment_data/file/335186/PRIMARY_national_curriculum_-_English_220714.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lightbulblanguages.co.uk/resources-language-links.htm" TargetMode="External"/><Relationship Id="rId2" Type="http://schemas.openxmlformats.org/officeDocument/2006/relationships/hyperlink" Target="https://classteaching.wordpress.com/2016/12/08/teaching-tier-2-vocabulary/"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A691124-F496-4882-86A6-0B3A988FAE5E}"/>
              </a:ext>
            </a:extLst>
          </p:cNvPr>
          <p:cNvSpPr/>
          <p:nvPr/>
        </p:nvSpPr>
        <p:spPr>
          <a:xfrm>
            <a:off x="0" y="1365599"/>
            <a:ext cx="11629292" cy="1446550"/>
          </a:xfrm>
          <a:prstGeom prst="rect">
            <a:avLst/>
          </a:prstGeom>
        </p:spPr>
        <p:txBody>
          <a:bodyPr wrap="square">
            <a:spAutoFit/>
          </a:bodyPr>
          <a:lstStyle/>
          <a:p>
            <a:pPr algn="ctr" eaLnBrk="1" fontAlgn="auto" hangingPunct="1">
              <a:spcAft>
                <a:spcPts val="0"/>
              </a:spcAft>
              <a:defRPr/>
            </a:pPr>
            <a:r>
              <a:rPr lang="en-US" altLang="fr-FR" sz="4400" kern="0" dirty="0">
                <a:solidFill>
                  <a:schemeClr val="accent5">
                    <a:lumMod val="50000"/>
                  </a:schemeClr>
                </a:solidFill>
                <a:latin typeface="Arial" panose="020B0604020202020204" pitchFamily="34" charset="0"/>
                <a:cs typeface="Arial" panose="020B0604020202020204" pitchFamily="34" charset="0"/>
              </a:rPr>
              <a:t>“I am learning [insert language] but I am also learning about the English language!”</a:t>
            </a:r>
          </a:p>
        </p:txBody>
      </p:sp>
      <p:sp>
        <p:nvSpPr>
          <p:cNvPr id="3" name="Rectangle 2">
            <a:extLst>
              <a:ext uri="{FF2B5EF4-FFF2-40B4-BE49-F238E27FC236}">
                <a16:creationId xmlns:a16="http://schemas.microsoft.com/office/drawing/2014/main" id="{6059696B-EB84-4728-A98E-984014774403}"/>
              </a:ext>
            </a:extLst>
          </p:cNvPr>
          <p:cNvSpPr/>
          <p:nvPr/>
        </p:nvSpPr>
        <p:spPr>
          <a:xfrm>
            <a:off x="3371849" y="2812149"/>
            <a:ext cx="7196138" cy="3970337"/>
          </a:xfrm>
          <a:prstGeom prst="rect">
            <a:avLst/>
          </a:prstGeom>
        </p:spPr>
        <p:txBody>
          <a:bodyPr>
            <a:spAutoFit/>
          </a:bodyPr>
          <a:lstStyle/>
          <a:p>
            <a:pPr eaLnBrk="1" fontAlgn="auto" hangingPunct="1">
              <a:spcAft>
                <a:spcPts val="0"/>
              </a:spcAft>
              <a:defRPr/>
            </a:pPr>
            <a:r>
              <a:rPr lang="en-US" altLang="fr-FR" sz="3600" kern="0" dirty="0">
                <a:solidFill>
                  <a:schemeClr val="accent5">
                    <a:lumMod val="50000"/>
                  </a:schemeClr>
                </a:solidFill>
                <a:latin typeface="Arial" panose="020B0604020202020204" pitchFamily="34" charset="0"/>
                <a:cs typeface="Arial" panose="020B0604020202020204" pitchFamily="34" charset="0"/>
              </a:rPr>
              <a:t>with Nathalie Paris</a:t>
            </a:r>
            <a:br>
              <a:rPr lang="en-US" altLang="fr-FR" sz="3600" kern="0" dirty="0">
                <a:solidFill>
                  <a:schemeClr val="accent5">
                    <a:lumMod val="50000"/>
                  </a:schemeClr>
                </a:solidFill>
                <a:latin typeface="Arial" panose="020B0604020202020204" pitchFamily="34" charset="0"/>
                <a:cs typeface="Arial" panose="020B0604020202020204" pitchFamily="34" charset="0"/>
              </a:rPr>
            </a:br>
            <a:r>
              <a:rPr lang="en-US" altLang="fr-FR" sz="3600" kern="0" dirty="0">
                <a:solidFill>
                  <a:schemeClr val="accent5">
                    <a:lumMod val="50000"/>
                  </a:schemeClr>
                </a:solidFill>
                <a:latin typeface="Arial" panose="020B0604020202020204" pitchFamily="34" charset="0"/>
                <a:cs typeface="Arial" panose="020B0604020202020204" pitchFamily="34" charset="0"/>
                <a:hlinkClick r:id="rId2"/>
              </a:rPr>
              <a:t>www.nattalingo.co.uk</a:t>
            </a:r>
            <a:endParaRPr lang="en-US" altLang="fr-FR" sz="3600" kern="0" dirty="0">
              <a:solidFill>
                <a:schemeClr val="accent5">
                  <a:lumMod val="50000"/>
                </a:schemeClr>
              </a:solidFill>
              <a:latin typeface="Arial" panose="020B0604020202020204" pitchFamily="34" charset="0"/>
              <a:cs typeface="Arial" panose="020B0604020202020204" pitchFamily="34" charset="0"/>
            </a:endParaRPr>
          </a:p>
          <a:p>
            <a:pPr eaLnBrk="1" fontAlgn="auto" hangingPunct="1">
              <a:spcAft>
                <a:spcPts val="0"/>
              </a:spcAft>
              <a:defRPr/>
            </a:pPr>
            <a:r>
              <a:rPr lang="en-US" altLang="fr-FR" sz="3600" kern="0" dirty="0">
                <a:solidFill>
                  <a:schemeClr val="accent5">
                    <a:lumMod val="50000"/>
                  </a:schemeClr>
                </a:solidFill>
                <a:latin typeface="Arial" panose="020B0604020202020204" pitchFamily="34" charset="0"/>
                <a:cs typeface="Arial" panose="020B0604020202020204" pitchFamily="34" charset="0"/>
              </a:rPr>
              <a:t>YouTube: </a:t>
            </a:r>
            <a:r>
              <a:rPr lang="en-US" altLang="fr-FR" sz="3600" kern="0" dirty="0" err="1">
                <a:solidFill>
                  <a:schemeClr val="accent5">
                    <a:lumMod val="50000"/>
                  </a:schemeClr>
                </a:solidFill>
                <a:latin typeface="Arial" panose="020B0604020202020204" pitchFamily="34" charset="0"/>
                <a:cs typeface="Arial" panose="020B0604020202020204" pitchFamily="34" charset="0"/>
                <a:hlinkClick r:id="rId3"/>
              </a:rPr>
              <a:t>Nattalingo</a:t>
            </a:r>
            <a:r>
              <a:rPr lang="en-US" altLang="fr-FR" sz="3600" kern="0" dirty="0">
                <a:solidFill>
                  <a:schemeClr val="accent5">
                    <a:lumMod val="50000"/>
                  </a:schemeClr>
                </a:solidFill>
                <a:latin typeface="Arial" panose="020B0604020202020204" pitchFamily="34" charset="0"/>
                <a:cs typeface="Arial" panose="020B0604020202020204" pitchFamily="34" charset="0"/>
                <a:hlinkClick r:id="rId3"/>
              </a:rPr>
              <a:t> Productions</a:t>
            </a:r>
            <a:br>
              <a:rPr lang="en-US" altLang="fr-FR" sz="3600" kern="0" dirty="0">
                <a:solidFill>
                  <a:schemeClr val="accent5">
                    <a:lumMod val="50000"/>
                  </a:schemeClr>
                </a:solidFill>
                <a:latin typeface="Arial" panose="020B0604020202020204" pitchFamily="34" charset="0"/>
                <a:cs typeface="Arial" panose="020B0604020202020204" pitchFamily="34" charset="0"/>
              </a:rPr>
            </a:br>
            <a:r>
              <a:rPr lang="en-US" altLang="fr-FR" sz="3600" kern="0" dirty="0">
                <a:solidFill>
                  <a:schemeClr val="accent5">
                    <a:lumMod val="50000"/>
                  </a:schemeClr>
                </a:solidFill>
                <a:latin typeface="Arial" panose="020B0604020202020204" pitchFamily="34" charset="0"/>
                <a:cs typeface="Arial" panose="020B0604020202020204" pitchFamily="34" charset="0"/>
              </a:rPr>
              <a:t>Facebook: </a:t>
            </a:r>
            <a:r>
              <a:rPr lang="en-US" altLang="fr-FR" sz="3600" kern="0" dirty="0">
                <a:solidFill>
                  <a:schemeClr val="accent5">
                    <a:lumMod val="50000"/>
                  </a:schemeClr>
                </a:solidFill>
                <a:latin typeface="Arial" panose="020B0604020202020204" pitchFamily="34" charset="0"/>
                <a:cs typeface="Arial" panose="020B0604020202020204" pitchFamily="34" charset="0"/>
                <a:hlinkClick r:id="rId4"/>
              </a:rPr>
              <a:t>@nattalingo</a:t>
            </a:r>
            <a:endParaRPr lang="en-US" altLang="fr-FR" sz="3600" kern="0" dirty="0">
              <a:solidFill>
                <a:schemeClr val="accent5">
                  <a:lumMod val="50000"/>
                </a:schemeClr>
              </a:solidFill>
              <a:latin typeface="Arial" panose="020B0604020202020204" pitchFamily="34" charset="0"/>
              <a:cs typeface="Arial" panose="020B0604020202020204" pitchFamily="34" charset="0"/>
            </a:endParaRPr>
          </a:p>
          <a:p>
            <a:pPr eaLnBrk="1" fontAlgn="auto" hangingPunct="1">
              <a:spcAft>
                <a:spcPts val="0"/>
              </a:spcAft>
              <a:defRPr/>
            </a:pPr>
            <a:r>
              <a:rPr lang="en-US" altLang="fr-FR" sz="3600" dirty="0">
                <a:solidFill>
                  <a:schemeClr val="accent5">
                    <a:lumMod val="50000"/>
                  </a:schemeClr>
                </a:solidFill>
                <a:latin typeface="Arial" panose="020B0604020202020204" pitchFamily="34" charset="0"/>
                <a:cs typeface="Arial" panose="020B0604020202020204" pitchFamily="34" charset="0"/>
              </a:rPr>
              <a:t>Instagram: </a:t>
            </a:r>
            <a:r>
              <a:rPr lang="en-US" altLang="fr-FR" sz="3600" dirty="0">
                <a:solidFill>
                  <a:schemeClr val="accent5">
                    <a:lumMod val="50000"/>
                  </a:schemeClr>
                </a:solidFill>
                <a:latin typeface="Arial" panose="020B0604020202020204" pitchFamily="34" charset="0"/>
                <a:cs typeface="Arial" panose="020B0604020202020204" pitchFamily="34" charset="0"/>
                <a:hlinkClick r:id="rId5"/>
              </a:rPr>
              <a:t>@nattalingo</a:t>
            </a:r>
            <a:r>
              <a:rPr lang="en-US" altLang="fr-FR" sz="3600" dirty="0">
                <a:solidFill>
                  <a:schemeClr val="accent5">
                    <a:lumMod val="50000"/>
                  </a:schemeClr>
                </a:solidFill>
                <a:latin typeface="Arial" panose="020B0604020202020204" pitchFamily="34" charset="0"/>
                <a:cs typeface="Arial" panose="020B0604020202020204" pitchFamily="34" charset="0"/>
              </a:rPr>
              <a:t>  </a:t>
            </a:r>
          </a:p>
          <a:p>
            <a:pPr eaLnBrk="1" fontAlgn="auto" hangingPunct="1">
              <a:spcAft>
                <a:spcPts val="0"/>
              </a:spcAft>
              <a:defRPr/>
            </a:pPr>
            <a:r>
              <a:rPr lang="en-US" altLang="fr-FR" sz="3600" kern="0" dirty="0">
                <a:solidFill>
                  <a:schemeClr val="accent5">
                    <a:lumMod val="50000"/>
                  </a:schemeClr>
                </a:solidFill>
                <a:latin typeface="Arial" panose="020B0604020202020204" pitchFamily="34" charset="0"/>
                <a:cs typeface="Arial" panose="020B0604020202020204" pitchFamily="34" charset="0"/>
              </a:rPr>
              <a:t>Twitter: </a:t>
            </a:r>
            <a:r>
              <a:rPr lang="en-US" altLang="fr-FR" sz="3600" kern="0" dirty="0">
                <a:solidFill>
                  <a:schemeClr val="accent5">
                    <a:lumMod val="50000"/>
                  </a:schemeClr>
                </a:solidFill>
                <a:latin typeface="Arial" panose="020B0604020202020204" pitchFamily="34" charset="0"/>
                <a:cs typeface="Arial" panose="020B0604020202020204" pitchFamily="34" charset="0"/>
                <a:hlinkClick r:id="rId6"/>
              </a:rPr>
              <a:t>@Nattalingo</a:t>
            </a:r>
            <a:endParaRPr lang="en-US" altLang="fr-FR" sz="3600" kern="0" dirty="0">
              <a:solidFill>
                <a:schemeClr val="accent5">
                  <a:lumMod val="50000"/>
                </a:schemeClr>
              </a:solidFill>
              <a:latin typeface="Arial" panose="020B0604020202020204" pitchFamily="34" charset="0"/>
              <a:cs typeface="Arial" panose="020B0604020202020204" pitchFamily="34" charset="0"/>
            </a:endParaRPr>
          </a:p>
          <a:p>
            <a:pPr eaLnBrk="1" fontAlgn="auto" hangingPunct="1">
              <a:spcAft>
                <a:spcPts val="0"/>
              </a:spcAft>
              <a:defRPr/>
            </a:pPr>
            <a:r>
              <a:rPr lang="en-US" altLang="fr-FR" sz="3600" kern="0" dirty="0">
                <a:solidFill>
                  <a:schemeClr val="accent5">
                    <a:lumMod val="50000"/>
                  </a:schemeClr>
                </a:solidFill>
                <a:latin typeface="Arial" panose="020B0604020202020204" pitchFamily="34" charset="0"/>
                <a:cs typeface="Arial" panose="020B0604020202020204" pitchFamily="34" charset="0"/>
              </a:rPr>
              <a:t>LinkedIn: </a:t>
            </a:r>
            <a:r>
              <a:rPr lang="en-US" altLang="fr-FR" sz="3600" kern="0" dirty="0">
                <a:solidFill>
                  <a:schemeClr val="accent5">
                    <a:lumMod val="50000"/>
                  </a:schemeClr>
                </a:solidFill>
                <a:latin typeface="Arial" panose="020B0604020202020204" pitchFamily="34" charset="0"/>
                <a:cs typeface="Arial" panose="020B0604020202020204" pitchFamily="34" charset="0"/>
                <a:hlinkClick r:id="rId7"/>
              </a:rPr>
              <a:t>Nathalie Paris</a:t>
            </a:r>
            <a:endParaRPr lang="fr-FR" kern="0" dirty="0">
              <a:solidFill>
                <a:schemeClr val="accent5">
                  <a:lumMod val="50000"/>
                </a:schemeClr>
              </a:solidFill>
              <a:latin typeface="Arial" panose="020B0604020202020204" pitchFamily="34" charset="0"/>
              <a:cs typeface="Arial" panose="020B0604020202020204" pitchFamily="34" charset="0"/>
            </a:endParaRPr>
          </a:p>
        </p:txBody>
      </p:sp>
      <p:pic>
        <p:nvPicPr>
          <p:cNvPr id="3076" name="Image 1">
            <a:extLst>
              <a:ext uri="{FF2B5EF4-FFF2-40B4-BE49-F238E27FC236}">
                <a16:creationId xmlns:a16="http://schemas.microsoft.com/office/drawing/2014/main" id="{E398ED70-B72D-46F5-A28A-310D6D91DE2E}"/>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10579100" y="5621338"/>
            <a:ext cx="1612900" cy="1236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Image 6">
            <a:extLst>
              <a:ext uri="{FF2B5EF4-FFF2-40B4-BE49-F238E27FC236}">
                <a16:creationId xmlns:a16="http://schemas.microsoft.com/office/drawing/2014/main" id="{9E917F0A-CE25-49AD-9474-6560DB942E3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5621338"/>
            <a:ext cx="1570038" cy="1236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C7744E2D-377D-40CE-BCF9-15E91D9BDD47}"/>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943975" y="39811"/>
            <a:ext cx="3248025" cy="14097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0"/>
            <a:ext cx="9144000" cy="2387600"/>
          </a:xfrm>
        </p:spPr>
        <p:txBody>
          <a:bodyPr>
            <a:normAutofit fontScale="90000"/>
          </a:bodyPr>
          <a:lstStyle/>
          <a:p>
            <a:r>
              <a:rPr lang="en-US" sz="3600" b="1" dirty="0">
                <a:latin typeface="Comic Sans MS" panose="030F0702030302020204" pitchFamily="66" charset="0"/>
              </a:rPr>
              <a:t>What literacy skills transfer across English and Spanish and which need to be taught explicitly in each language?</a:t>
            </a:r>
            <a:br>
              <a:rPr lang="en-US" sz="3600" b="1" dirty="0">
                <a:latin typeface="Comic Sans MS" panose="030F0702030302020204" pitchFamily="66" charset="0"/>
              </a:rPr>
            </a:br>
            <a:r>
              <a:rPr lang="en-GB" sz="3600" u="sng" dirty="0">
                <a:latin typeface="Comic Sans MS" panose="030F0702030302020204" pitchFamily="66" charset="0"/>
                <a:hlinkClick r:id="rId2"/>
              </a:rPr>
              <a:t>http://www.cal.org/twi/toolkit/QA/lit_a3.htm</a:t>
            </a:r>
            <a:endParaRPr lang="fr-FR" sz="3600" dirty="0">
              <a:latin typeface="Comic Sans MS" panose="030F0702030302020204" pitchFamily="66" charset="0"/>
            </a:endParaRPr>
          </a:p>
        </p:txBody>
      </p:sp>
      <p:sp>
        <p:nvSpPr>
          <p:cNvPr id="3" name="Sous-titre 2"/>
          <p:cNvSpPr>
            <a:spLocks noGrp="1"/>
          </p:cNvSpPr>
          <p:nvPr>
            <p:ph type="subTitle" idx="1"/>
          </p:nvPr>
        </p:nvSpPr>
        <p:spPr>
          <a:xfrm>
            <a:off x="1524000" y="3096914"/>
            <a:ext cx="9144000" cy="3648529"/>
          </a:xfrm>
        </p:spPr>
        <p:txBody>
          <a:bodyPr>
            <a:normAutofit fontScale="62500" lnSpcReduction="20000"/>
          </a:bodyPr>
          <a:lstStyle/>
          <a:p>
            <a:pPr marL="342900" indent="-342900" algn="l">
              <a:lnSpc>
                <a:spcPct val="107000"/>
              </a:lnSpc>
              <a:spcAft>
                <a:spcPts val="800"/>
              </a:spcAft>
              <a:buSzPts val="1000"/>
              <a:buFont typeface="Symbol" panose="05050102010706020507" pitchFamily="18" charset="2"/>
              <a:buChar char=""/>
              <a:tabLst>
                <a:tab pos="457200" algn="l"/>
              </a:tabLst>
            </a:pPr>
            <a:r>
              <a:rPr lang="en-GB" dirty="0"/>
              <a:t>Alphabetic and orthographic awareness (But teachers need to teach children the different letter names and sounds in the two languages).</a:t>
            </a:r>
            <a:endParaRPr lang="fr-FR" dirty="0"/>
          </a:p>
          <a:p>
            <a:pPr marL="342900" lvl="0" indent="-342900" algn="l">
              <a:lnSpc>
                <a:spcPct val="107000"/>
              </a:lnSpc>
              <a:spcAft>
                <a:spcPts val="800"/>
              </a:spcAft>
              <a:buSzPts val="1000"/>
              <a:buFont typeface="Symbol" panose="05050102010706020507" pitchFamily="18" charset="2"/>
              <a:buChar char=""/>
              <a:tabLst>
                <a:tab pos="457200" algn="l"/>
              </a:tabLst>
            </a:pPr>
            <a:r>
              <a:rPr lang="fr-FR" dirty="0" err="1"/>
              <a:t>Meaningfulness</a:t>
            </a:r>
            <a:r>
              <a:rPr lang="fr-FR" dirty="0"/>
              <a:t> of </a:t>
            </a:r>
            <a:r>
              <a:rPr lang="fr-FR" dirty="0" err="1"/>
              <a:t>print</a:t>
            </a:r>
            <a:endParaRPr lang="en-GB"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GB"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Habits</a:t>
            </a:r>
            <a:r>
              <a:rPr lang="en-GB"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GB"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attitudes</a:t>
            </a:r>
            <a:r>
              <a:rPr lang="en-GB"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about reading and writing. Students who are successful readers and writers in their first language and who have good study habits in that language are able to transfer these attitudes and habits to reading and writing in a second language. </a:t>
            </a:r>
            <a:r>
              <a:rPr lang="en-GB"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Seeing oneself as a literate person and a successful student transfers across languages</a:t>
            </a:r>
            <a:r>
              <a:rPr lang="en-GB"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This does not need explicit teaching in a second language.</a:t>
            </a:r>
            <a:endParaRPr lang="fr-F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GB"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Higher level thinking</a:t>
            </a:r>
            <a:r>
              <a:rPr lang="en-GB"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GB"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metacognitive skills and strategies</a:t>
            </a:r>
            <a:r>
              <a:rPr lang="en-GB"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These skills transfer across languages: All good readers possess the skills of </a:t>
            </a:r>
            <a:r>
              <a:rPr lang="en-GB"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skimming</a:t>
            </a:r>
            <a:r>
              <a:rPr lang="en-GB"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paraphrasing, summarizing, </a:t>
            </a:r>
            <a:r>
              <a:rPr lang="en-GB"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predicting</a:t>
            </a:r>
            <a:r>
              <a:rPr lang="en-GB"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using dictionaries</a:t>
            </a:r>
            <a:r>
              <a:rPr lang="en-GB"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and other resources, and note-taking.</a:t>
            </a:r>
            <a:endParaRPr lang="fr-F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GB"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Content knowledge.</a:t>
            </a:r>
            <a:r>
              <a:rPr lang="en-GB"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Knowledge transfers across languages: Content mastered in one language transfers to a second language.</a:t>
            </a:r>
            <a:endParaRPr lang="fr-F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l"/>
            <a:endParaRPr lang="fr-FR" dirty="0"/>
          </a:p>
        </p:txBody>
      </p:sp>
      <p:sp>
        <p:nvSpPr>
          <p:cNvPr id="4" name="Rectangle 3"/>
          <p:cNvSpPr/>
          <p:nvPr/>
        </p:nvSpPr>
        <p:spPr>
          <a:xfrm>
            <a:off x="622401" y="2450583"/>
            <a:ext cx="6019597" cy="646331"/>
          </a:xfrm>
          <a:prstGeom prst="rect">
            <a:avLst/>
          </a:prstGeom>
        </p:spPr>
        <p:txBody>
          <a:bodyPr wrap="none">
            <a:spAutoFit/>
          </a:bodyPr>
          <a:lstStyle/>
          <a:p>
            <a:r>
              <a:rPr lang="en-US" b="0" i="0" dirty="0">
                <a:solidFill>
                  <a:srgbClr val="000000"/>
                </a:solidFill>
                <a:effectLst/>
                <a:latin typeface="Times New Roman" panose="02020603050405020304" pitchFamily="18" charset="0"/>
              </a:rPr>
              <a:t>GREAT NEWS FOR EAL PUPILS</a:t>
            </a:r>
          </a:p>
          <a:p>
            <a:r>
              <a:rPr lang="en-US" b="0" i="0" dirty="0">
                <a:solidFill>
                  <a:srgbClr val="000000"/>
                </a:solidFill>
                <a:effectLst/>
                <a:latin typeface="Times New Roman" panose="02020603050405020304" pitchFamily="18" charset="0"/>
              </a:rPr>
              <a:t>Universal concepts and skills that transfer across all languages:</a:t>
            </a:r>
            <a:endParaRPr lang="fr-FR" dirty="0"/>
          </a:p>
        </p:txBody>
      </p:sp>
    </p:spTree>
    <p:extLst>
      <p:ext uri="{BB962C8B-B14F-4D97-AF65-F5344CB8AC3E}">
        <p14:creationId xmlns:p14="http://schemas.microsoft.com/office/powerpoint/2010/main" val="3749031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092200" y="952500"/>
            <a:ext cx="10210800" cy="4401205"/>
          </a:xfrm>
          <a:prstGeom prst="rect">
            <a:avLst/>
          </a:prstGeom>
          <a:noFill/>
        </p:spPr>
        <p:txBody>
          <a:bodyPr wrap="square" rtlCol="0">
            <a:spAutoFit/>
          </a:bodyPr>
          <a:lstStyle/>
          <a:p>
            <a:r>
              <a:rPr lang="en-US" sz="2000" dirty="0">
                <a:latin typeface="Comic Sans MS" panose="030F0702030302020204" pitchFamily="66" charset="0"/>
              </a:rPr>
              <a:t>Language-specific issues that have to be explicitly taught:</a:t>
            </a:r>
          </a:p>
          <a:p>
            <a:pPr marL="285750" lvl="0" indent="-285750">
              <a:buFont typeface="Arial" panose="020B0604020202020204" pitchFamily="34" charset="0"/>
              <a:buChar char="•"/>
            </a:pPr>
            <a:r>
              <a:rPr lang="en-GB" sz="2000" dirty="0">
                <a:latin typeface="Comic Sans MS" panose="030F0702030302020204" pitchFamily="66" charset="0"/>
              </a:rPr>
              <a:t>(in certain languages) Print directionality.  </a:t>
            </a:r>
          </a:p>
          <a:p>
            <a:pPr marL="285750" lvl="0" indent="-285750">
              <a:buFont typeface="Arial" panose="020B0604020202020204" pitchFamily="34" charset="0"/>
              <a:buChar char="•"/>
            </a:pPr>
            <a:r>
              <a:rPr lang="en-GB" sz="2000" dirty="0">
                <a:solidFill>
                  <a:schemeClr val="accent1"/>
                </a:solidFill>
                <a:latin typeface="Comic Sans MS" panose="030F0702030302020204" pitchFamily="66" charset="0"/>
              </a:rPr>
              <a:t>Grammar and orthographic features</a:t>
            </a:r>
            <a:r>
              <a:rPr lang="en-GB" sz="2000" dirty="0">
                <a:latin typeface="Comic Sans MS" panose="030F0702030302020204" pitchFamily="66" charset="0"/>
              </a:rPr>
              <a:t>.  Each language has its own grammatical system and spelling system.</a:t>
            </a:r>
            <a:endParaRPr lang="fr-FR" sz="2000" dirty="0">
              <a:latin typeface="Comic Sans MS" panose="030F0702030302020204" pitchFamily="66" charset="0"/>
            </a:endParaRPr>
          </a:p>
          <a:p>
            <a:pPr marL="285750" lvl="0" indent="-285750">
              <a:buFont typeface="Arial" panose="020B0604020202020204" pitchFamily="34" charset="0"/>
              <a:buChar char="•"/>
            </a:pPr>
            <a:r>
              <a:rPr lang="en-GB" sz="2000" dirty="0">
                <a:solidFill>
                  <a:schemeClr val="accent1"/>
                </a:solidFill>
                <a:latin typeface="Comic Sans MS" panose="030F0702030302020204" pitchFamily="66" charset="0"/>
              </a:rPr>
              <a:t>Words</a:t>
            </a:r>
            <a:r>
              <a:rPr lang="en-GB" sz="2000" dirty="0">
                <a:latin typeface="Comic Sans MS" panose="030F0702030302020204" pitchFamily="66" charset="0"/>
              </a:rPr>
              <a:t>. Vocabulary is language-specific and must be taught in each language, although in the case of related languages, such as Spanish and English, </a:t>
            </a:r>
            <a:r>
              <a:rPr lang="en-GB" sz="2000" dirty="0">
                <a:solidFill>
                  <a:schemeClr val="accent1"/>
                </a:solidFill>
                <a:latin typeface="Comic Sans MS" panose="030F0702030302020204" pitchFamily="66" charset="0"/>
              </a:rPr>
              <a:t>transfer can be facilitated through explicit instruction in cognates and common roots and affixes </a:t>
            </a:r>
            <a:r>
              <a:rPr lang="en-GB" sz="2000" dirty="0">
                <a:latin typeface="Comic Sans MS" panose="030F0702030302020204" pitchFamily="66" charset="0"/>
              </a:rPr>
              <a:t>across English and Spanish.</a:t>
            </a:r>
            <a:endParaRPr lang="fr-FR" sz="2000" dirty="0">
              <a:latin typeface="Comic Sans MS" panose="030F0702030302020204" pitchFamily="66" charset="0"/>
            </a:endParaRPr>
          </a:p>
          <a:p>
            <a:pPr marL="285750" lvl="0" indent="-285750">
              <a:buFont typeface="Arial" panose="020B0604020202020204" pitchFamily="34" charset="0"/>
              <a:buChar char="•"/>
            </a:pPr>
            <a:r>
              <a:rPr lang="en-GB" sz="2000" dirty="0">
                <a:solidFill>
                  <a:schemeClr val="accent1"/>
                </a:solidFill>
                <a:latin typeface="Comic Sans MS" panose="030F0702030302020204" pitchFamily="66" charset="0"/>
              </a:rPr>
              <a:t>Cultural schema</a:t>
            </a:r>
            <a:r>
              <a:rPr lang="en-GB" sz="2000" dirty="0">
                <a:latin typeface="Comic Sans MS" panose="030F0702030302020204" pitchFamily="66" charset="0"/>
              </a:rPr>
              <a:t>. These are cultural assumptions, values, and themes that are embedded in each language and culture. All literature is culturally based; however, the cultural values embedded in a text are language specific and do not transfer from one language to another. It is important that teachers explicitly teach the cultural schema that students need in order to successfully interact with text that is written in their second language.</a:t>
            </a:r>
            <a:endParaRPr lang="fr-FR" sz="2000" dirty="0">
              <a:latin typeface="Comic Sans MS" panose="030F0702030302020204" pitchFamily="66" charset="0"/>
            </a:endParaRPr>
          </a:p>
        </p:txBody>
      </p:sp>
    </p:spTree>
    <p:extLst>
      <p:ext uri="{BB962C8B-B14F-4D97-AF65-F5344CB8AC3E}">
        <p14:creationId xmlns:p14="http://schemas.microsoft.com/office/powerpoint/2010/main" val="2103706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A9895F4-1F01-4C13-B7BF-942FB4297AE2}"/>
              </a:ext>
            </a:extLst>
          </p:cNvPr>
          <p:cNvSpPr txBox="1"/>
          <p:nvPr/>
        </p:nvSpPr>
        <p:spPr>
          <a:xfrm>
            <a:off x="880844" y="654341"/>
            <a:ext cx="10578517" cy="6497869"/>
          </a:xfrm>
          <a:prstGeom prst="rect">
            <a:avLst/>
          </a:prstGeom>
          <a:noFill/>
        </p:spPr>
        <p:txBody>
          <a:bodyPr wrap="square" rtlCol="0">
            <a:spAutoFit/>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In this session, </a:t>
            </a:r>
            <a:r>
              <a:rPr lang="en-GB"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we will look at practical ways in which we can further help SEND pupils, EAL pupils… ALL pupils through our teaching of transferable skills, vocabulary, grammar, phonics and more! </a:t>
            </a:r>
            <a:r>
              <a:rPr lang="en-GB" sz="1800" dirty="0">
                <a:effectLst/>
                <a:latin typeface="Calibri" panose="020F0502020204030204" pitchFamily="34" charset="0"/>
                <a:ea typeface="Calibri" panose="020F0502020204030204" pitchFamily="34" charset="0"/>
                <a:cs typeface="Times New Roman" panose="02020603050405020304" pitchFamily="18" charset="0"/>
              </a:rPr>
              <a:t>Be prepared to learn as well as share your own ideas so the youngsters that we teach also realise how much we are helping them…</a:t>
            </a:r>
          </a:p>
          <a:p>
            <a:pPr marL="285750" indent="-285750" algn="l">
              <a:buFont typeface="Arial" panose="020B0604020202020204" pitchFamily="34" charset="0"/>
              <a:buChar char="•"/>
            </a:pPr>
            <a:r>
              <a:rPr lang="en-GB" dirty="0"/>
              <a:t>Memory hooks </a:t>
            </a:r>
          </a:p>
          <a:p>
            <a:pPr marL="285750" indent="-285750" algn="l">
              <a:buFont typeface="Arial" panose="020B0604020202020204" pitchFamily="34" charset="0"/>
              <a:buChar char="•"/>
            </a:pPr>
            <a:r>
              <a:rPr lang="en-GB" dirty="0"/>
              <a:t>Making links/connections is good for the brain</a:t>
            </a: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Oxford School Dictionary of Word Origins as recommended by Vicky Cooke</a:t>
            </a: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An English dictionary – my story of avion / aviator</a:t>
            </a: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3 pillars</a:t>
            </a: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Practical examples with South Stanley training on memorising spellings - vocabulary</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Grammar – </a:t>
            </a: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Phonics – </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What else ?! Encouraging reading by reading stories / literature</a:t>
            </a: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Knowledge organisers</a:t>
            </a:r>
          </a:p>
          <a:p>
            <a:r>
              <a:rPr lang="en-GB" dirty="0">
                <a:hlinkClick r:id="rId2"/>
              </a:rPr>
              <a:t>French grammar mats </a:t>
            </a:r>
            <a:r>
              <a:rPr lang="en-GB" dirty="0"/>
              <a:t>courtesy of Lightbulb Languages</a:t>
            </a:r>
          </a:p>
          <a:p>
            <a:r>
              <a:rPr lang="en-GB" dirty="0">
                <a:hlinkClick r:id="rId3"/>
              </a:rPr>
              <a:t>Spanish grammar mats </a:t>
            </a:r>
            <a:r>
              <a:rPr lang="en-GB" dirty="0"/>
              <a:t>courtesy of Lightbulb languages!</a:t>
            </a:r>
          </a:p>
          <a:p>
            <a:r>
              <a:rPr lang="en-GB" dirty="0"/>
              <a:t>LAST TIME TO THINK AND SHARE</a:t>
            </a:r>
          </a:p>
          <a:p>
            <a:r>
              <a:rPr lang="en-GB" dirty="0"/>
              <a:t>YOUR CONTRIBUTIONS WILL BE HERE </a:t>
            </a:r>
            <a:r>
              <a:rPr lang="en-GB" dirty="0">
                <a:hlinkClick r:id="rId4"/>
              </a:rPr>
              <a:t>https://nattalingo.co.uk/i-am-learning-insert-language-but-i-am-also-learning-about-the-english-language/</a:t>
            </a:r>
            <a:r>
              <a:rPr lang="en-GB" dirty="0"/>
              <a:t> </a:t>
            </a:r>
            <a:endParaRPr lang="fr-FR" dirty="0"/>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43611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ZoneTexte 3">
            <a:extLst>
              <a:ext uri="{FF2B5EF4-FFF2-40B4-BE49-F238E27FC236}">
                <a16:creationId xmlns:a16="http://schemas.microsoft.com/office/drawing/2014/main" id="{675F206E-6ABC-482B-BBE4-258BDCA84576}"/>
              </a:ext>
            </a:extLst>
          </p:cNvPr>
          <p:cNvSpPr txBox="1">
            <a:spLocks noChangeArrowheads="1"/>
          </p:cNvSpPr>
          <p:nvPr/>
        </p:nvSpPr>
        <p:spPr bwMode="auto">
          <a:xfrm>
            <a:off x="0" y="346075"/>
            <a:ext cx="12192000" cy="2800767"/>
          </a:xfrm>
          <a:prstGeom prst="rect">
            <a:avLst/>
          </a:prstGeom>
          <a:noFill/>
          <a:ln>
            <a:noFill/>
          </a:ln>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fontAlgn="auto" hangingPunct="1">
              <a:lnSpc>
                <a:spcPct val="100000"/>
              </a:lnSpc>
              <a:spcBef>
                <a:spcPct val="0"/>
              </a:spcBef>
              <a:spcAft>
                <a:spcPts val="0"/>
              </a:spcAft>
              <a:buFontTx/>
              <a:buNone/>
              <a:defRPr/>
            </a:pPr>
            <a:r>
              <a:rPr lang="en-US" altLang="fr-FR" sz="4400" dirty="0">
                <a:solidFill>
                  <a:schemeClr val="accent5">
                    <a:lumMod val="50000"/>
                  </a:schemeClr>
                </a:solidFill>
                <a:latin typeface="Arial" panose="020B0604020202020204" pitchFamily="34" charset="0"/>
                <a:cs typeface="Arial" panose="020B0604020202020204" pitchFamily="34" charset="0"/>
              </a:rPr>
              <a:t>This was…</a:t>
            </a:r>
          </a:p>
          <a:p>
            <a:pPr eaLnBrk="1" fontAlgn="auto" hangingPunct="1">
              <a:lnSpc>
                <a:spcPct val="100000"/>
              </a:lnSpc>
              <a:spcBef>
                <a:spcPct val="0"/>
              </a:spcBef>
              <a:spcAft>
                <a:spcPts val="0"/>
              </a:spcAft>
              <a:buFontTx/>
              <a:buNone/>
              <a:defRPr/>
            </a:pPr>
            <a:r>
              <a:rPr lang="en-US" altLang="fr-FR" sz="4400" dirty="0">
                <a:solidFill>
                  <a:schemeClr val="accent5">
                    <a:lumMod val="50000"/>
                  </a:schemeClr>
                </a:solidFill>
                <a:latin typeface="Arial" panose="020B0604020202020204" pitchFamily="34" charset="0"/>
                <a:cs typeface="Arial" panose="020B0604020202020204" pitchFamily="34" charset="0"/>
              </a:rPr>
              <a:t>“I am learning [insert language] but I am also learning about the English language!”</a:t>
            </a:r>
          </a:p>
          <a:p>
            <a:pPr eaLnBrk="1" fontAlgn="auto" hangingPunct="1">
              <a:lnSpc>
                <a:spcPct val="100000"/>
              </a:lnSpc>
              <a:spcBef>
                <a:spcPct val="0"/>
              </a:spcBef>
              <a:spcAft>
                <a:spcPts val="0"/>
              </a:spcAft>
              <a:buFontTx/>
              <a:buNone/>
              <a:defRPr/>
            </a:pPr>
            <a:endParaRPr lang="en-US" altLang="fr-FR" sz="4400" dirty="0">
              <a:solidFill>
                <a:prstClr val="black"/>
              </a:solidFill>
            </a:endParaRPr>
          </a:p>
        </p:txBody>
      </p:sp>
      <p:pic>
        <p:nvPicPr>
          <p:cNvPr id="9219" name="Image 1">
            <a:extLst>
              <a:ext uri="{FF2B5EF4-FFF2-40B4-BE49-F238E27FC236}">
                <a16:creationId xmlns:a16="http://schemas.microsoft.com/office/drawing/2014/main" id="{0BEE6247-0D55-4AFC-824E-C042AC4CC89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579100" y="5621338"/>
            <a:ext cx="1612900" cy="1236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Rectangle 2">
            <a:extLst>
              <a:ext uri="{FF2B5EF4-FFF2-40B4-BE49-F238E27FC236}">
                <a16:creationId xmlns:a16="http://schemas.microsoft.com/office/drawing/2014/main" id="{371A2F8F-9B0B-4EFA-9387-4073DAE82E86}"/>
              </a:ext>
            </a:extLst>
          </p:cNvPr>
          <p:cNvSpPr>
            <a:spLocks noChangeArrowheads="1"/>
          </p:cNvSpPr>
          <p:nvPr/>
        </p:nvSpPr>
        <p:spPr bwMode="auto">
          <a:xfrm>
            <a:off x="3264511" y="2568575"/>
            <a:ext cx="6965950" cy="4524375"/>
          </a:xfrm>
          <a:prstGeom prst="rect">
            <a:avLst/>
          </a:prstGeom>
          <a:noFill/>
          <a:ln>
            <a:noFill/>
          </a:ln>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defRPr/>
            </a:pPr>
            <a:r>
              <a:rPr lang="en-US" altLang="fr-FR" sz="3600" dirty="0">
                <a:solidFill>
                  <a:schemeClr val="accent5">
                    <a:lumMod val="50000"/>
                  </a:schemeClr>
                </a:solidFill>
                <a:latin typeface="Arial" panose="020B0604020202020204" pitchFamily="34" charset="0"/>
                <a:cs typeface="Arial" panose="020B0604020202020204" pitchFamily="34" charset="0"/>
              </a:rPr>
              <a:t>with Nathalie Paris</a:t>
            </a:r>
            <a:br>
              <a:rPr lang="en-US" altLang="fr-FR" sz="3600" dirty="0">
                <a:solidFill>
                  <a:schemeClr val="accent5">
                    <a:lumMod val="50000"/>
                  </a:schemeClr>
                </a:solidFill>
                <a:latin typeface="Arial" panose="020B0604020202020204" pitchFamily="34" charset="0"/>
                <a:cs typeface="Arial" panose="020B0604020202020204" pitchFamily="34" charset="0"/>
              </a:rPr>
            </a:br>
            <a:r>
              <a:rPr lang="en-US" altLang="fr-FR" sz="3600" dirty="0">
                <a:solidFill>
                  <a:schemeClr val="accent5">
                    <a:lumMod val="50000"/>
                  </a:schemeClr>
                </a:solidFill>
                <a:latin typeface="Arial" panose="020B0604020202020204" pitchFamily="34" charset="0"/>
                <a:cs typeface="Arial" panose="020B0604020202020204" pitchFamily="34" charset="0"/>
                <a:hlinkClick r:id="rId3"/>
              </a:rPr>
              <a:t>www.nattalingo.co.uk</a:t>
            </a:r>
            <a:endParaRPr lang="en-US" altLang="fr-FR" sz="3600" dirty="0">
              <a:solidFill>
                <a:schemeClr val="accent5">
                  <a:lumMod val="50000"/>
                </a:schemeClr>
              </a:solidFill>
              <a:latin typeface="Arial" panose="020B0604020202020204" pitchFamily="34" charset="0"/>
              <a:cs typeface="Arial" panose="020B0604020202020204" pitchFamily="34" charset="0"/>
            </a:endParaRPr>
          </a:p>
          <a:p>
            <a:pPr eaLnBrk="1" hangingPunct="1">
              <a:lnSpc>
                <a:spcPct val="100000"/>
              </a:lnSpc>
              <a:spcBef>
                <a:spcPct val="0"/>
              </a:spcBef>
              <a:buFont typeface="Arial" panose="020B0604020202020204" pitchFamily="34" charset="0"/>
              <a:buNone/>
              <a:defRPr/>
            </a:pPr>
            <a:r>
              <a:rPr lang="en-US" altLang="fr-FR" sz="3600" dirty="0">
                <a:solidFill>
                  <a:schemeClr val="accent5">
                    <a:lumMod val="50000"/>
                  </a:schemeClr>
                </a:solidFill>
                <a:latin typeface="Arial" panose="020B0604020202020204" pitchFamily="34" charset="0"/>
                <a:cs typeface="Arial" panose="020B0604020202020204" pitchFamily="34" charset="0"/>
              </a:rPr>
              <a:t>YouTube: </a:t>
            </a:r>
            <a:r>
              <a:rPr lang="en-US" altLang="fr-FR" sz="3600" dirty="0" err="1">
                <a:solidFill>
                  <a:schemeClr val="accent5">
                    <a:lumMod val="50000"/>
                  </a:schemeClr>
                </a:solidFill>
                <a:latin typeface="Arial" panose="020B0604020202020204" pitchFamily="34" charset="0"/>
                <a:cs typeface="Arial" panose="020B0604020202020204" pitchFamily="34" charset="0"/>
                <a:hlinkClick r:id="rId4"/>
              </a:rPr>
              <a:t>Nattalingo</a:t>
            </a:r>
            <a:r>
              <a:rPr lang="en-US" altLang="fr-FR" sz="3600" dirty="0">
                <a:solidFill>
                  <a:schemeClr val="accent5">
                    <a:lumMod val="50000"/>
                  </a:schemeClr>
                </a:solidFill>
                <a:latin typeface="Arial" panose="020B0604020202020204" pitchFamily="34" charset="0"/>
                <a:cs typeface="Arial" panose="020B0604020202020204" pitchFamily="34" charset="0"/>
                <a:hlinkClick r:id="rId4"/>
              </a:rPr>
              <a:t> Productions</a:t>
            </a:r>
            <a:br>
              <a:rPr lang="en-US" altLang="fr-FR" sz="3600" dirty="0">
                <a:solidFill>
                  <a:schemeClr val="accent5">
                    <a:lumMod val="50000"/>
                  </a:schemeClr>
                </a:solidFill>
                <a:latin typeface="Arial" panose="020B0604020202020204" pitchFamily="34" charset="0"/>
                <a:cs typeface="Arial" panose="020B0604020202020204" pitchFamily="34" charset="0"/>
              </a:rPr>
            </a:br>
            <a:r>
              <a:rPr lang="en-US" altLang="fr-FR" sz="3600" dirty="0">
                <a:solidFill>
                  <a:schemeClr val="accent5">
                    <a:lumMod val="50000"/>
                  </a:schemeClr>
                </a:solidFill>
                <a:latin typeface="Arial" panose="020B0604020202020204" pitchFamily="34" charset="0"/>
                <a:cs typeface="Arial" panose="020B0604020202020204" pitchFamily="34" charset="0"/>
              </a:rPr>
              <a:t>Facebook: </a:t>
            </a:r>
            <a:r>
              <a:rPr lang="en-US" altLang="fr-FR" sz="3600" dirty="0">
                <a:solidFill>
                  <a:schemeClr val="accent5">
                    <a:lumMod val="50000"/>
                  </a:schemeClr>
                </a:solidFill>
                <a:latin typeface="Arial" panose="020B0604020202020204" pitchFamily="34" charset="0"/>
                <a:cs typeface="Arial" panose="020B0604020202020204" pitchFamily="34" charset="0"/>
                <a:hlinkClick r:id="rId5"/>
              </a:rPr>
              <a:t>@nattalingo</a:t>
            </a:r>
            <a:endParaRPr lang="en-US" altLang="fr-FR" sz="3600" dirty="0">
              <a:solidFill>
                <a:schemeClr val="accent5">
                  <a:lumMod val="50000"/>
                </a:schemeClr>
              </a:solidFill>
              <a:latin typeface="Arial" panose="020B0604020202020204" pitchFamily="34" charset="0"/>
              <a:cs typeface="Arial" panose="020B0604020202020204" pitchFamily="34" charset="0"/>
            </a:endParaRPr>
          </a:p>
          <a:p>
            <a:pPr eaLnBrk="1" hangingPunct="1">
              <a:lnSpc>
                <a:spcPct val="100000"/>
              </a:lnSpc>
              <a:spcBef>
                <a:spcPct val="0"/>
              </a:spcBef>
              <a:buFont typeface="Arial" panose="020B0604020202020204" pitchFamily="34" charset="0"/>
              <a:buNone/>
              <a:defRPr/>
            </a:pPr>
            <a:r>
              <a:rPr lang="en-US" altLang="fr-FR" sz="3600" dirty="0">
                <a:solidFill>
                  <a:schemeClr val="accent5">
                    <a:lumMod val="50000"/>
                  </a:schemeClr>
                </a:solidFill>
                <a:latin typeface="Arial" panose="020B0604020202020204" pitchFamily="34" charset="0"/>
                <a:cs typeface="Arial" panose="020B0604020202020204" pitchFamily="34" charset="0"/>
              </a:rPr>
              <a:t>Instagram: </a:t>
            </a:r>
            <a:r>
              <a:rPr lang="en-US" altLang="fr-FR" sz="3600" dirty="0">
                <a:solidFill>
                  <a:schemeClr val="accent5">
                    <a:lumMod val="50000"/>
                  </a:schemeClr>
                </a:solidFill>
                <a:latin typeface="Arial" panose="020B0604020202020204" pitchFamily="34" charset="0"/>
                <a:cs typeface="Arial" panose="020B0604020202020204" pitchFamily="34" charset="0"/>
                <a:hlinkClick r:id="rId6"/>
              </a:rPr>
              <a:t>@nattalingo</a:t>
            </a:r>
            <a:endParaRPr lang="en-US" altLang="fr-FR" sz="3600" dirty="0">
              <a:solidFill>
                <a:schemeClr val="accent5">
                  <a:lumMod val="50000"/>
                </a:schemeClr>
              </a:solidFill>
              <a:latin typeface="Arial" panose="020B0604020202020204" pitchFamily="34" charset="0"/>
              <a:cs typeface="Arial" panose="020B0604020202020204" pitchFamily="34" charset="0"/>
            </a:endParaRPr>
          </a:p>
          <a:p>
            <a:pPr eaLnBrk="1" hangingPunct="1">
              <a:lnSpc>
                <a:spcPct val="100000"/>
              </a:lnSpc>
              <a:spcBef>
                <a:spcPct val="0"/>
              </a:spcBef>
              <a:buFont typeface="Arial" panose="020B0604020202020204" pitchFamily="34" charset="0"/>
              <a:buNone/>
              <a:defRPr/>
            </a:pPr>
            <a:r>
              <a:rPr lang="en-US" altLang="fr-FR" sz="3600" dirty="0">
                <a:solidFill>
                  <a:schemeClr val="accent5">
                    <a:lumMod val="50000"/>
                  </a:schemeClr>
                </a:solidFill>
                <a:latin typeface="Arial" panose="020B0604020202020204" pitchFamily="34" charset="0"/>
                <a:cs typeface="Arial" panose="020B0604020202020204" pitchFamily="34" charset="0"/>
              </a:rPr>
              <a:t>Twitter: </a:t>
            </a:r>
            <a:r>
              <a:rPr lang="en-US" altLang="fr-FR" sz="3600" dirty="0">
                <a:solidFill>
                  <a:schemeClr val="accent5">
                    <a:lumMod val="50000"/>
                  </a:schemeClr>
                </a:solidFill>
                <a:latin typeface="Arial" panose="020B0604020202020204" pitchFamily="34" charset="0"/>
                <a:cs typeface="Arial" panose="020B0604020202020204" pitchFamily="34" charset="0"/>
                <a:hlinkClick r:id="rId7"/>
              </a:rPr>
              <a:t>@Nattalingo</a:t>
            </a:r>
            <a:endParaRPr lang="en-US" altLang="fr-FR" sz="3600" dirty="0">
              <a:solidFill>
                <a:schemeClr val="accent5">
                  <a:lumMod val="50000"/>
                </a:schemeClr>
              </a:solidFill>
              <a:latin typeface="Arial" panose="020B0604020202020204" pitchFamily="34" charset="0"/>
              <a:cs typeface="Arial" panose="020B0604020202020204" pitchFamily="34" charset="0"/>
            </a:endParaRPr>
          </a:p>
          <a:p>
            <a:pPr eaLnBrk="1" hangingPunct="1">
              <a:lnSpc>
                <a:spcPct val="100000"/>
              </a:lnSpc>
              <a:spcBef>
                <a:spcPct val="0"/>
              </a:spcBef>
              <a:buFontTx/>
              <a:buNone/>
              <a:defRPr/>
            </a:pPr>
            <a:r>
              <a:rPr lang="en-US" altLang="fr-FR" sz="3600" dirty="0">
                <a:solidFill>
                  <a:schemeClr val="accent5">
                    <a:lumMod val="50000"/>
                  </a:schemeClr>
                </a:solidFill>
                <a:latin typeface="Arial" panose="020B0604020202020204" pitchFamily="34" charset="0"/>
                <a:cs typeface="Arial" panose="020B0604020202020204" pitchFamily="34" charset="0"/>
              </a:rPr>
              <a:t>LinkedIn: </a:t>
            </a:r>
            <a:r>
              <a:rPr lang="en-US" altLang="fr-FR" sz="3600" dirty="0">
                <a:solidFill>
                  <a:schemeClr val="accent5">
                    <a:lumMod val="50000"/>
                  </a:schemeClr>
                </a:solidFill>
                <a:latin typeface="Arial" panose="020B0604020202020204" pitchFamily="34" charset="0"/>
                <a:cs typeface="Arial" panose="020B0604020202020204" pitchFamily="34" charset="0"/>
                <a:hlinkClick r:id="rId8"/>
              </a:rPr>
              <a:t>Nathalie Paris</a:t>
            </a:r>
            <a:br>
              <a:rPr lang="en-US" altLang="fr-FR" sz="1800" dirty="0">
                <a:solidFill>
                  <a:schemeClr val="accent5">
                    <a:lumMod val="50000"/>
                  </a:schemeClr>
                </a:solidFill>
              </a:rPr>
            </a:br>
            <a:endParaRPr lang="fr-FR" altLang="fr-FR" sz="3600" dirty="0">
              <a:solidFill>
                <a:schemeClr val="accent5">
                  <a:lumMod val="50000"/>
                </a:schemeClr>
              </a:solidFill>
            </a:endParaRPr>
          </a:p>
        </p:txBody>
      </p:sp>
      <p:pic>
        <p:nvPicPr>
          <p:cNvPr id="9221" name="Image 1">
            <a:extLst>
              <a:ext uri="{FF2B5EF4-FFF2-40B4-BE49-F238E27FC236}">
                <a16:creationId xmlns:a16="http://schemas.microsoft.com/office/drawing/2014/main" id="{5373A7E0-1B1B-42B9-8CDA-846BB36517AD}"/>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798513" y="4830763"/>
            <a:ext cx="1058862"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2" name="ZoneTexte 1">
            <a:extLst>
              <a:ext uri="{FF2B5EF4-FFF2-40B4-BE49-F238E27FC236}">
                <a16:creationId xmlns:a16="http://schemas.microsoft.com/office/drawing/2014/main" id="{A638F56C-BD75-4607-B17D-B4B0E8AD45F3}"/>
              </a:ext>
            </a:extLst>
          </p:cNvPr>
          <p:cNvSpPr txBox="1">
            <a:spLocks noChangeArrowheads="1"/>
          </p:cNvSpPr>
          <p:nvPr/>
        </p:nvSpPr>
        <p:spPr bwMode="auto">
          <a:xfrm>
            <a:off x="560388" y="2809875"/>
            <a:ext cx="21002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GB" altLang="en-US" sz="1800">
                <a:solidFill>
                  <a:srgbClr val="FF0000"/>
                </a:solidFill>
              </a:rPr>
              <a:t>THANK YOU!</a:t>
            </a:r>
            <a:endParaRPr lang="fr-FR" altLang="en-US" sz="1800">
              <a:solidFill>
                <a:srgbClr val="FF0000"/>
              </a:solidFill>
            </a:endParaRPr>
          </a:p>
        </p:txBody>
      </p:sp>
      <p:sp>
        <p:nvSpPr>
          <p:cNvPr id="9223" name="ZoneTexte 2">
            <a:extLst>
              <a:ext uri="{FF2B5EF4-FFF2-40B4-BE49-F238E27FC236}">
                <a16:creationId xmlns:a16="http://schemas.microsoft.com/office/drawing/2014/main" id="{B936C0C9-3104-46C5-8605-1A9C75481422}"/>
              </a:ext>
            </a:extLst>
          </p:cNvPr>
          <p:cNvSpPr txBox="1">
            <a:spLocks noChangeArrowheads="1"/>
          </p:cNvSpPr>
          <p:nvPr/>
        </p:nvSpPr>
        <p:spPr bwMode="auto">
          <a:xfrm>
            <a:off x="9683750" y="2735263"/>
            <a:ext cx="14414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GB" altLang="en-US" sz="1800">
                <a:solidFill>
                  <a:srgbClr val="FF0000"/>
                </a:solidFill>
              </a:rPr>
              <a:t>MERCI!</a:t>
            </a:r>
            <a:endParaRPr lang="fr-FR" altLang="en-US" sz="1800">
              <a:solidFill>
                <a:srgbClr val="FF0000"/>
              </a:solidFill>
            </a:endParaRPr>
          </a:p>
        </p:txBody>
      </p:sp>
      <p:sp>
        <p:nvSpPr>
          <p:cNvPr id="9224" name="ZoneTexte 3">
            <a:extLst>
              <a:ext uri="{FF2B5EF4-FFF2-40B4-BE49-F238E27FC236}">
                <a16:creationId xmlns:a16="http://schemas.microsoft.com/office/drawing/2014/main" id="{0D26D5BF-3133-47A9-BCAE-697F980C2D01}"/>
              </a:ext>
            </a:extLst>
          </p:cNvPr>
          <p:cNvSpPr txBox="1">
            <a:spLocks noChangeArrowheads="1"/>
          </p:cNvSpPr>
          <p:nvPr/>
        </p:nvSpPr>
        <p:spPr bwMode="auto">
          <a:xfrm>
            <a:off x="10133013" y="4154488"/>
            <a:ext cx="1317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GB" altLang="en-US" sz="1800">
                <a:solidFill>
                  <a:srgbClr val="FF0000"/>
                </a:solidFill>
              </a:rPr>
              <a:t>¡GRACIAS!</a:t>
            </a:r>
            <a:endParaRPr lang="fr-FR" altLang="en-US" sz="1800">
              <a:solidFill>
                <a:srgbClr val="FF0000"/>
              </a:solidFill>
            </a:endParaRPr>
          </a:p>
        </p:txBody>
      </p:sp>
      <p:sp>
        <p:nvSpPr>
          <p:cNvPr id="9225" name="ZoneTexte 4">
            <a:extLst>
              <a:ext uri="{FF2B5EF4-FFF2-40B4-BE49-F238E27FC236}">
                <a16:creationId xmlns:a16="http://schemas.microsoft.com/office/drawing/2014/main" id="{7DCFC044-37A0-41D6-94FF-0C826DD123F2}"/>
              </a:ext>
            </a:extLst>
          </p:cNvPr>
          <p:cNvSpPr txBox="1">
            <a:spLocks noChangeArrowheads="1"/>
          </p:cNvSpPr>
          <p:nvPr/>
        </p:nvSpPr>
        <p:spPr bwMode="auto">
          <a:xfrm>
            <a:off x="1328738" y="3773488"/>
            <a:ext cx="18510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GB" altLang="en-US" sz="1800">
                <a:solidFill>
                  <a:srgbClr val="FF0000"/>
                </a:solidFill>
              </a:rPr>
              <a:t>DANKE SCHÖN!</a:t>
            </a:r>
            <a:endParaRPr lang="fr-FR" altLang="en-US" sz="180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A9895F4-1F01-4C13-B7BF-942FB4297AE2}"/>
              </a:ext>
            </a:extLst>
          </p:cNvPr>
          <p:cNvSpPr txBox="1"/>
          <p:nvPr/>
        </p:nvSpPr>
        <p:spPr>
          <a:xfrm>
            <a:off x="880844" y="654341"/>
            <a:ext cx="10578517" cy="7139262"/>
          </a:xfrm>
          <a:prstGeom prst="rect">
            <a:avLst/>
          </a:prstGeom>
          <a:noFill/>
        </p:spPr>
        <p:txBody>
          <a:bodyPr wrap="square" rtlCol="0">
            <a:spAutoFit/>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In this session, </a:t>
            </a:r>
            <a:r>
              <a:rPr lang="en-GB"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we will explore how our teaching already supports the literacy of our pupils</a:t>
            </a:r>
            <a:endParaRPr lang="en-GB" b="0" i="0" dirty="0">
              <a:solidFill>
                <a:srgbClr val="000000"/>
              </a:solidFill>
              <a:effectLst/>
              <a:highlight>
                <a:srgbClr val="FFFF00"/>
              </a:highlight>
              <a:latin typeface="Calibri" panose="020F0502020204030204" pitchFamily="34" charset="0"/>
            </a:endParaRPr>
          </a:p>
          <a:p>
            <a:pPr algn="l"/>
            <a:endParaRPr lang="en-GB" b="0" i="0" dirty="0">
              <a:solidFill>
                <a:srgbClr val="000000"/>
              </a:solidFill>
              <a:effectLst/>
              <a:latin typeface="Calibri" panose="020F0502020204030204" pitchFamily="34" charset="0"/>
            </a:endParaRPr>
          </a:p>
          <a:p>
            <a:pPr algn="l"/>
            <a:r>
              <a:rPr lang="en-GB" dirty="0">
                <a:solidFill>
                  <a:srgbClr val="000000"/>
                </a:solidFill>
                <a:latin typeface="Calibri" panose="020F0502020204030204" pitchFamily="34" charset="0"/>
              </a:rPr>
              <a:t>INTRO </a:t>
            </a:r>
          </a:p>
          <a:p>
            <a:pPr algn="l"/>
            <a:r>
              <a:rPr lang="en-GB" dirty="0">
                <a:solidFill>
                  <a:srgbClr val="000000"/>
                </a:solidFill>
                <a:latin typeface="Calibri" panose="020F0502020204030204" pitchFamily="34" charset="0"/>
                <a:hlinkClick r:id="rId2"/>
              </a:rPr>
              <a:t>https://laacademia.co.uk/he-who-knows-no-foreign-language-knows-nothing-of-his-mother-tongue</a:t>
            </a:r>
            <a:endParaRPr lang="en-GB" dirty="0">
              <a:solidFill>
                <a:srgbClr val="000000"/>
              </a:solidFill>
              <a:latin typeface="Calibri" panose="020F0502020204030204" pitchFamily="34" charset="0"/>
            </a:endParaRPr>
          </a:p>
          <a:p>
            <a:pPr algn="l"/>
            <a:r>
              <a:rPr lang="en-GB" dirty="0">
                <a:solidFill>
                  <a:srgbClr val="000000"/>
                </a:solidFill>
                <a:latin typeface="Calibri" panose="020F0502020204030204" pitchFamily="34" charset="0"/>
              </a:rPr>
              <a:t> </a:t>
            </a:r>
            <a:r>
              <a:rPr lang="de-DE" b="0" i="0" dirty="0">
                <a:solidFill>
                  <a:srgbClr val="666666"/>
                </a:solidFill>
                <a:effectLst/>
                <a:latin typeface="Montserrat" panose="00000500000000000000" pitchFamily="2" charset="0"/>
              </a:rPr>
              <a:t>“Wer fremde Sprachen nicht kennt, weiß nichts von seiner eigenen” is the original quotation from Johann Wolfgang von Goethe</a:t>
            </a:r>
          </a:p>
          <a:p>
            <a:r>
              <a:rPr lang="en-GB" dirty="0"/>
              <a:t>From my experience</a:t>
            </a:r>
          </a:p>
          <a:p>
            <a:r>
              <a:rPr lang="en-GB" dirty="0"/>
              <a:t>	Y7 bottom sets</a:t>
            </a:r>
          </a:p>
          <a:p>
            <a:r>
              <a:rPr lang="en-GB" dirty="0"/>
              <a:t>	literacy teacher</a:t>
            </a:r>
          </a:p>
          <a:p>
            <a:r>
              <a:rPr lang="en-GB" dirty="0"/>
              <a:t>	transition project based on “Kensuke’s Kingdom”</a:t>
            </a:r>
          </a:p>
          <a:p>
            <a:r>
              <a:rPr lang="en-GB" dirty="0">
                <a:solidFill>
                  <a:srgbClr val="666666"/>
                </a:solidFill>
                <a:latin typeface="Montserrat" panose="00000500000000000000" pitchFamily="2" charset="0"/>
              </a:rPr>
              <a:t>	accuracy of French etc compared to English</a:t>
            </a:r>
            <a:endParaRPr lang="de-DE" dirty="0">
              <a:solidFill>
                <a:srgbClr val="666666"/>
              </a:solidFill>
              <a:latin typeface="Montserrat" panose="00000500000000000000" pitchFamily="2" charset="0"/>
            </a:endParaRPr>
          </a:p>
          <a:p>
            <a:pPr algn="l"/>
            <a:endParaRPr lang="en-GB" dirty="0">
              <a:solidFill>
                <a:srgbClr val="000000"/>
              </a:solidFill>
              <a:latin typeface="Calibri" panose="020F0502020204030204" pitchFamily="34" charset="0"/>
            </a:endParaRPr>
          </a:p>
          <a:p>
            <a:pPr algn="l"/>
            <a:r>
              <a:rPr lang="en-GB" dirty="0">
                <a:solidFill>
                  <a:srgbClr val="000000"/>
                </a:solidFill>
                <a:latin typeface="Calibri" panose="020F0502020204030204" pitchFamily="34" charset="0"/>
              </a:rPr>
              <a:t>Let’s get things together that may convince our SLTs!</a:t>
            </a:r>
          </a:p>
          <a:p>
            <a:pPr algn="l"/>
            <a:endParaRPr lang="en-GB" dirty="0">
              <a:solidFill>
                <a:srgbClr val="000000"/>
              </a:solidFill>
              <a:latin typeface="Calibri" panose="020F0502020204030204" pitchFamily="34" charset="0"/>
            </a:endParaRPr>
          </a:p>
          <a:p>
            <a:pPr algn="l"/>
            <a:r>
              <a:rPr lang="en-GB" dirty="0">
                <a:solidFill>
                  <a:srgbClr val="000000"/>
                </a:solidFill>
                <a:latin typeface="Calibri" panose="020F0502020204030204" pitchFamily="34" charset="0"/>
              </a:rPr>
              <a:t>I will collate our ideas and post in a blog!</a:t>
            </a:r>
          </a:p>
          <a:p>
            <a:pPr algn="l"/>
            <a:endParaRPr lang="en-GB" dirty="0">
              <a:solidFill>
                <a:srgbClr val="000000"/>
              </a:solidFill>
              <a:latin typeface="Calibri" panose="020F0502020204030204" pitchFamily="34" charset="0"/>
            </a:endParaRPr>
          </a:p>
          <a:p>
            <a:pPr algn="l"/>
            <a:r>
              <a:rPr lang="en-GB" dirty="0">
                <a:solidFill>
                  <a:srgbClr val="000000"/>
                </a:solidFill>
                <a:latin typeface="Calibri" panose="020F0502020204030204" pitchFamily="34" charset="0"/>
              </a:rPr>
              <a:t>The Programme of study for KS2 and KS3</a:t>
            </a:r>
          </a:p>
          <a:p>
            <a:pPr algn="l"/>
            <a:r>
              <a:rPr lang="en-GB" b="0" i="0" dirty="0">
                <a:solidFill>
                  <a:srgbClr val="000000"/>
                </a:solidFill>
                <a:effectLst/>
                <a:latin typeface="Calibri" panose="020F0502020204030204" pitchFamily="34" charset="0"/>
                <a:hlinkClick r:id="rId3" action="ppaction://hlinkfile"/>
              </a:rPr>
              <a:t>file:///D:/Users/OneDrive/Documents/KS3%20programme%20of%20study.pdf</a:t>
            </a:r>
            <a:r>
              <a:rPr lang="en-GB" b="0" i="0" dirty="0">
                <a:solidFill>
                  <a:srgbClr val="000000"/>
                </a:solidFill>
                <a:effectLst/>
                <a:latin typeface="Calibri" panose="020F0502020204030204" pitchFamily="34" charset="0"/>
              </a:rPr>
              <a:t> </a:t>
            </a:r>
          </a:p>
          <a:p>
            <a:pPr algn="l"/>
            <a:endParaRPr lang="en-GB" dirty="0">
              <a:solidFill>
                <a:srgbClr val="000000"/>
              </a:solidFill>
              <a:latin typeface="Calibri" panose="020F0502020204030204" pitchFamily="34" charset="0"/>
            </a:endParaRPr>
          </a:p>
          <a:p>
            <a:pPr algn="l"/>
            <a:r>
              <a:rPr lang="en-GB" b="0" i="0" dirty="0">
                <a:solidFill>
                  <a:srgbClr val="000000"/>
                </a:solidFill>
                <a:effectLst/>
                <a:latin typeface="Calibri" panose="020F0502020204030204" pitchFamily="34" charset="0"/>
              </a:rPr>
              <a:t>The Programme of study for literacy English ?</a:t>
            </a:r>
          </a:p>
          <a:p>
            <a:pPr algn="l"/>
            <a:r>
              <a:rPr lang="en-GB" b="0" i="0" dirty="0">
                <a:solidFill>
                  <a:srgbClr val="000000"/>
                </a:solidFill>
                <a:effectLst/>
                <a:latin typeface="Calibri" panose="020F0502020204030204" pitchFamily="34" charset="0"/>
                <a:hlinkClick r:id="rId4"/>
              </a:rPr>
              <a:t>https://assets.publishing.service.gov.uk/government/uploads/system/uploads/attachment_data/file/335186/PRIMARY_national_curriculum_-_English_220714.pdf</a:t>
            </a:r>
            <a:endParaRPr lang="en-GB" b="0" i="0" dirty="0">
              <a:solidFill>
                <a:srgbClr val="000000"/>
              </a:solidFill>
              <a:effectLst/>
              <a:latin typeface="Calibri" panose="020F0502020204030204" pitchFamily="34" charset="0"/>
            </a:endParaRPr>
          </a:p>
          <a:p>
            <a:pPr algn="l"/>
            <a:r>
              <a:rPr lang="en-GB" dirty="0"/>
              <a:t> acquire a wide vocabulary, an understanding of grammar and knowledge of linguistic conventions for reading, writing and spoken language</a:t>
            </a:r>
            <a:endParaRPr lang="en-GB" b="0" i="0" dirty="0">
              <a:solidFill>
                <a:srgbClr val="000000"/>
              </a:solidFill>
              <a:effectLst/>
              <a:latin typeface="Calibri" panose="020F0502020204030204" pitchFamily="34" charset="0"/>
            </a:endParaRPr>
          </a:p>
          <a:p>
            <a:pPr algn="l"/>
            <a:endParaRPr lang="en-GB" b="0" i="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1328640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28600" y="274722"/>
            <a:ext cx="11774905" cy="6316601"/>
          </a:xfrm>
          <a:prstGeom prst="rect">
            <a:avLst/>
          </a:prstGeom>
        </p:spPr>
        <p:txBody>
          <a:bodyPr vert="horz" wrap="square" lIns="0" tIns="0" rIns="0" bIns="0" rtlCol="0">
            <a:spAutoFit/>
          </a:bodyPr>
          <a:lstStyle/>
          <a:p>
            <a:pPr marL="8145"/>
            <a:r>
              <a:rPr sz="1200" b="1" dirty="0">
                <a:solidFill>
                  <a:srgbClr val="104F75"/>
                </a:solidFill>
                <a:latin typeface="Arial"/>
                <a:cs typeface="Arial"/>
              </a:rPr>
              <a:t>Langu</a:t>
            </a:r>
            <a:r>
              <a:rPr sz="1200" b="1" spc="-6" dirty="0">
                <a:solidFill>
                  <a:srgbClr val="104F75"/>
                </a:solidFill>
                <a:latin typeface="Arial"/>
                <a:cs typeface="Arial"/>
              </a:rPr>
              <a:t>a</a:t>
            </a:r>
            <a:r>
              <a:rPr sz="1200" b="1" dirty="0">
                <a:solidFill>
                  <a:srgbClr val="104F75"/>
                </a:solidFill>
                <a:latin typeface="Arial"/>
                <a:cs typeface="Arial"/>
              </a:rPr>
              <a:t>ges</a:t>
            </a:r>
            <a:r>
              <a:rPr sz="1200" b="1" spc="-3" dirty="0">
                <a:solidFill>
                  <a:srgbClr val="104F75"/>
                </a:solidFill>
                <a:latin typeface="Arial"/>
                <a:cs typeface="Arial"/>
              </a:rPr>
              <a:t> </a:t>
            </a:r>
            <a:r>
              <a:rPr sz="1200" b="1" dirty="0">
                <a:solidFill>
                  <a:srgbClr val="104F75"/>
                </a:solidFill>
                <a:latin typeface="Arial"/>
                <a:cs typeface="Arial"/>
              </a:rPr>
              <a:t>–</a:t>
            </a:r>
            <a:r>
              <a:rPr sz="1200" b="1" spc="-6" dirty="0">
                <a:solidFill>
                  <a:srgbClr val="104F75"/>
                </a:solidFill>
                <a:latin typeface="Arial"/>
                <a:cs typeface="Arial"/>
              </a:rPr>
              <a:t> </a:t>
            </a:r>
            <a:r>
              <a:rPr sz="1200" b="1" dirty="0">
                <a:solidFill>
                  <a:srgbClr val="104F75"/>
                </a:solidFill>
                <a:latin typeface="Arial"/>
                <a:cs typeface="Arial"/>
              </a:rPr>
              <a:t>k</a:t>
            </a:r>
            <a:r>
              <a:rPr sz="1200" b="1" spc="3" dirty="0">
                <a:solidFill>
                  <a:srgbClr val="104F75"/>
                </a:solidFill>
                <a:latin typeface="Arial"/>
                <a:cs typeface="Arial"/>
              </a:rPr>
              <a:t>e</a:t>
            </a:r>
            <a:r>
              <a:rPr sz="1200" b="1" dirty="0">
                <a:solidFill>
                  <a:srgbClr val="104F75"/>
                </a:solidFill>
                <a:latin typeface="Arial"/>
                <a:cs typeface="Arial"/>
              </a:rPr>
              <a:t>y</a:t>
            </a:r>
            <a:r>
              <a:rPr sz="1200" b="1" spc="-10" dirty="0">
                <a:solidFill>
                  <a:srgbClr val="104F75"/>
                </a:solidFill>
                <a:latin typeface="Arial"/>
                <a:cs typeface="Arial"/>
              </a:rPr>
              <a:t> </a:t>
            </a:r>
            <a:r>
              <a:rPr sz="1200" b="1" dirty="0">
                <a:solidFill>
                  <a:srgbClr val="104F75"/>
                </a:solidFill>
                <a:latin typeface="Arial"/>
                <a:cs typeface="Arial"/>
              </a:rPr>
              <a:t>stage</a:t>
            </a:r>
            <a:r>
              <a:rPr sz="1200" b="1" spc="-3" dirty="0">
                <a:solidFill>
                  <a:srgbClr val="104F75"/>
                </a:solidFill>
                <a:latin typeface="Arial"/>
                <a:cs typeface="Arial"/>
              </a:rPr>
              <a:t> </a:t>
            </a:r>
            <a:r>
              <a:rPr sz="1200" b="1" dirty="0">
                <a:solidFill>
                  <a:srgbClr val="104F75"/>
                </a:solidFill>
                <a:latin typeface="Arial"/>
                <a:cs typeface="Arial"/>
              </a:rPr>
              <a:t>2</a:t>
            </a:r>
            <a:endParaRPr sz="1200" dirty="0">
              <a:latin typeface="Arial"/>
              <a:cs typeface="Arial"/>
            </a:endParaRPr>
          </a:p>
          <a:p>
            <a:pPr>
              <a:spcBef>
                <a:spcPts val="28"/>
              </a:spcBef>
            </a:pPr>
            <a:endParaRPr sz="1200" dirty="0">
              <a:latin typeface="Times New Roman"/>
              <a:cs typeface="Times New Roman"/>
            </a:endParaRPr>
          </a:p>
          <a:p>
            <a:pPr marL="8145"/>
            <a:r>
              <a:rPr sz="1200" b="1" dirty="0">
                <a:solidFill>
                  <a:srgbClr val="104F75"/>
                </a:solidFill>
                <a:latin typeface="Arial"/>
                <a:cs typeface="Arial"/>
              </a:rPr>
              <a:t>S</a:t>
            </a:r>
            <a:r>
              <a:rPr sz="1200" b="1" spc="-3" dirty="0">
                <a:solidFill>
                  <a:srgbClr val="104F75"/>
                </a:solidFill>
                <a:latin typeface="Arial"/>
                <a:cs typeface="Arial"/>
              </a:rPr>
              <a:t>ubjec</a:t>
            </a:r>
            <a:r>
              <a:rPr sz="1200" b="1" dirty="0">
                <a:solidFill>
                  <a:srgbClr val="104F75"/>
                </a:solidFill>
                <a:latin typeface="Arial"/>
                <a:cs typeface="Arial"/>
              </a:rPr>
              <a:t>t</a:t>
            </a:r>
            <a:r>
              <a:rPr sz="1200" b="1" spc="-3" dirty="0">
                <a:solidFill>
                  <a:srgbClr val="104F75"/>
                </a:solidFill>
                <a:latin typeface="Arial"/>
                <a:cs typeface="Arial"/>
              </a:rPr>
              <a:t> con</a:t>
            </a:r>
            <a:r>
              <a:rPr sz="1200" b="1" dirty="0">
                <a:solidFill>
                  <a:srgbClr val="104F75"/>
                </a:solidFill>
                <a:latin typeface="Arial"/>
                <a:cs typeface="Arial"/>
              </a:rPr>
              <a:t>t</a:t>
            </a:r>
            <a:r>
              <a:rPr sz="1200" b="1" spc="-3" dirty="0">
                <a:solidFill>
                  <a:srgbClr val="104F75"/>
                </a:solidFill>
                <a:latin typeface="Arial"/>
                <a:cs typeface="Arial"/>
              </a:rPr>
              <a:t>en</a:t>
            </a:r>
            <a:r>
              <a:rPr sz="1200" b="1" dirty="0">
                <a:solidFill>
                  <a:srgbClr val="104F75"/>
                </a:solidFill>
                <a:latin typeface="Arial"/>
                <a:cs typeface="Arial"/>
              </a:rPr>
              <a:t>t</a:t>
            </a:r>
            <a:endParaRPr sz="1200" dirty="0">
              <a:latin typeface="Arial"/>
              <a:cs typeface="Arial"/>
            </a:endParaRPr>
          </a:p>
          <a:p>
            <a:pPr marL="8145">
              <a:spcBef>
                <a:spcPts val="725"/>
              </a:spcBef>
            </a:pPr>
            <a:r>
              <a:rPr sz="1200" b="1" spc="-13" dirty="0">
                <a:solidFill>
                  <a:srgbClr val="104F75"/>
                </a:solidFill>
                <a:latin typeface="Arial"/>
                <a:cs typeface="Arial"/>
              </a:rPr>
              <a:t>K</a:t>
            </a:r>
            <a:r>
              <a:rPr sz="1200" b="1" spc="-3" dirty="0">
                <a:solidFill>
                  <a:srgbClr val="104F75"/>
                </a:solidFill>
                <a:latin typeface="Arial"/>
                <a:cs typeface="Arial"/>
              </a:rPr>
              <a:t>e</a:t>
            </a:r>
            <a:r>
              <a:rPr sz="1200" b="1" spc="-6" dirty="0">
                <a:solidFill>
                  <a:srgbClr val="104F75"/>
                </a:solidFill>
                <a:latin typeface="Arial"/>
                <a:cs typeface="Arial"/>
              </a:rPr>
              <a:t>y stage</a:t>
            </a:r>
            <a:r>
              <a:rPr sz="1200" b="1" dirty="0">
                <a:solidFill>
                  <a:srgbClr val="104F75"/>
                </a:solidFill>
                <a:latin typeface="Arial"/>
                <a:cs typeface="Arial"/>
              </a:rPr>
              <a:t> </a:t>
            </a:r>
            <a:r>
              <a:rPr sz="1200" b="1" spc="-6" dirty="0">
                <a:solidFill>
                  <a:srgbClr val="104F75"/>
                </a:solidFill>
                <a:latin typeface="Arial"/>
                <a:cs typeface="Arial"/>
              </a:rPr>
              <a:t>2:</a:t>
            </a:r>
            <a:r>
              <a:rPr sz="1200" b="1" dirty="0">
                <a:solidFill>
                  <a:srgbClr val="104F75"/>
                </a:solidFill>
                <a:latin typeface="Arial"/>
                <a:cs typeface="Arial"/>
              </a:rPr>
              <a:t> </a:t>
            </a:r>
            <a:r>
              <a:rPr sz="1200" b="1" spc="-10" dirty="0">
                <a:solidFill>
                  <a:srgbClr val="104F75"/>
                </a:solidFill>
                <a:latin typeface="Arial"/>
                <a:cs typeface="Arial"/>
              </a:rPr>
              <a:t>Fo</a:t>
            </a:r>
            <a:r>
              <a:rPr sz="1200" b="1" spc="-6" dirty="0">
                <a:solidFill>
                  <a:srgbClr val="104F75"/>
                </a:solidFill>
                <a:latin typeface="Arial"/>
                <a:cs typeface="Arial"/>
              </a:rPr>
              <a:t>r</a:t>
            </a:r>
            <a:r>
              <a:rPr sz="1200" b="1" spc="-10" dirty="0">
                <a:solidFill>
                  <a:srgbClr val="104F75"/>
                </a:solidFill>
                <a:latin typeface="Arial"/>
                <a:cs typeface="Arial"/>
              </a:rPr>
              <a:t>e</a:t>
            </a:r>
            <a:r>
              <a:rPr sz="1200" b="1" spc="-3" dirty="0">
                <a:solidFill>
                  <a:srgbClr val="104F75"/>
                </a:solidFill>
                <a:latin typeface="Arial"/>
                <a:cs typeface="Arial"/>
              </a:rPr>
              <a:t>i</a:t>
            </a:r>
            <a:r>
              <a:rPr sz="1200" b="1" spc="-10" dirty="0">
                <a:solidFill>
                  <a:srgbClr val="104F75"/>
                </a:solidFill>
                <a:latin typeface="Arial"/>
                <a:cs typeface="Arial"/>
              </a:rPr>
              <a:t>g</a:t>
            </a:r>
            <a:r>
              <a:rPr sz="1200" b="1" spc="-6" dirty="0">
                <a:solidFill>
                  <a:srgbClr val="104F75"/>
                </a:solidFill>
                <a:latin typeface="Arial"/>
                <a:cs typeface="Arial"/>
              </a:rPr>
              <a:t>n</a:t>
            </a:r>
            <a:r>
              <a:rPr sz="1200" b="1" spc="-3" dirty="0">
                <a:solidFill>
                  <a:srgbClr val="104F75"/>
                </a:solidFill>
                <a:latin typeface="Arial"/>
                <a:cs typeface="Arial"/>
              </a:rPr>
              <a:t> </a:t>
            </a:r>
            <a:r>
              <a:rPr sz="1200" b="1" spc="-6" dirty="0">
                <a:solidFill>
                  <a:srgbClr val="104F75"/>
                </a:solidFill>
                <a:latin typeface="Arial"/>
                <a:cs typeface="Arial"/>
              </a:rPr>
              <a:t>la</a:t>
            </a:r>
            <a:r>
              <a:rPr sz="1200" b="1" spc="-10" dirty="0">
                <a:solidFill>
                  <a:srgbClr val="104F75"/>
                </a:solidFill>
                <a:latin typeface="Arial"/>
                <a:cs typeface="Arial"/>
              </a:rPr>
              <a:t>n</a:t>
            </a:r>
            <a:r>
              <a:rPr sz="1200" b="1" spc="-6" dirty="0">
                <a:solidFill>
                  <a:srgbClr val="104F75"/>
                </a:solidFill>
                <a:latin typeface="Arial"/>
                <a:cs typeface="Arial"/>
              </a:rPr>
              <a:t>g</a:t>
            </a:r>
            <a:r>
              <a:rPr sz="1200" b="1" spc="-10" dirty="0">
                <a:solidFill>
                  <a:srgbClr val="104F75"/>
                </a:solidFill>
                <a:latin typeface="Arial"/>
                <a:cs typeface="Arial"/>
              </a:rPr>
              <a:t>u</a:t>
            </a:r>
            <a:r>
              <a:rPr sz="1200" b="1" spc="-6" dirty="0">
                <a:solidFill>
                  <a:srgbClr val="104F75"/>
                </a:solidFill>
                <a:latin typeface="Arial"/>
                <a:cs typeface="Arial"/>
              </a:rPr>
              <a:t>a</a:t>
            </a:r>
            <a:r>
              <a:rPr sz="1200" b="1" spc="-10" dirty="0">
                <a:solidFill>
                  <a:srgbClr val="104F75"/>
                </a:solidFill>
                <a:latin typeface="Arial"/>
                <a:cs typeface="Arial"/>
              </a:rPr>
              <a:t>g</a:t>
            </a:r>
            <a:r>
              <a:rPr sz="1200" b="1" spc="-6" dirty="0">
                <a:solidFill>
                  <a:srgbClr val="104F75"/>
                </a:solidFill>
                <a:latin typeface="Arial"/>
                <a:cs typeface="Arial"/>
              </a:rPr>
              <a:t>e</a:t>
            </a:r>
            <a:endParaRPr sz="1200" dirty="0">
              <a:latin typeface="Arial"/>
              <a:cs typeface="Arial"/>
            </a:endParaRPr>
          </a:p>
          <a:p>
            <a:pPr marL="8145" marR="12624">
              <a:lnSpc>
                <a:spcPct val="114900"/>
              </a:lnSpc>
              <a:spcBef>
                <a:spcPts val="414"/>
              </a:spcBef>
            </a:pPr>
            <a:r>
              <a:rPr sz="1200" spc="-10" dirty="0">
                <a:latin typeface="Arial"/>
                <a:cs typeface="Arial"/>
              </a:rPr>
              <a:t>T</a:t>
            </a:r>
            <a:r>
              <a:rPr sz="1200" spc="-3" dirty="0">
                <a:latin typeface="Arial"/>
                <a:cs typeface="Arial"/>
              </a:rPr>
              <a:t>ea</a:t>
            </a:r>
            <a:r>
              <a:rPr sz="1200" dirty="0">
                <a:latin typeface="Arial"/>
                <a:cs typeface="Arial"/>
              </a:rPr>
              <a:t>c</a:t>
            </a:r>
            <a:r>
              <a:rPr sz="1200" spc="-3" dirty="0">
                <a:latin typeface="Arial"/>
                <a:cs typeface="Arial"/>
              </a:rPr>
              <a:t>hi</a:t>
            </a:r>
            <a:r>
              <a:rPr sz="1200" dirty="0">
                <a:latin typeface="Arial"/>
                <a:cs typeface="Arial"/>
              </a:rPr>
              <a:t>ng m</a:t>
            </a:r>
            <a:r>
              <a:rPr sz="1200" spc="-3" dirty="0">
                <a:latin typeface="Arial"/>
                <a:cs typeface="Arial"/>
              </a:rPr>
              <a:t>a</a:t>
            </a:r>
            <a:r>
              <a:rPr sz="1200" dirty="0">
                <a:latin typeface="Arial"/>
                <a:cs typeface="Arial"/>
              </a:rPr>
              <a:t>y </a:t>
            </a:r>
            <a:r>
              <a:rPr sz="1200" spc="-3" dirty="0">
                <a:latin typeface="Arial"/>
                <a:cs typeface="Arial"/>
              </a:rPr>
              <a:t>b</a:t>
            </a:r>
            <a:r>
              <a:rPr sz="1200" dirty="0">
                <a:latin typeface="Arial"/>
                <a:cs typeface="Arial"/>
              </a:rPr>
              <a:t>e </a:t>
            </a:r>
            <a:r>
              <a:rPr sz="1200" spc="-10" dirty="0">
                <a:latin typeface="Arial"/>
                <a:cs typeface="Arial"/>
              </a:rPr>
              <a:t>o</a:t>
            </a:r>
            <a:r>
              <a:rPr sz="1200" spc="-3" dirty="0">
                <a:latin typeface="Arial"/>
                <a:cs typeface="Arial"/>
              </a:rPr>
              <a:t>f an</a:t>
            </a:r>
            <a:r>
              <a:rPr sz="1200" dirty="0">
                <a:latin typeface="Arial"/>
                <a:cs typeface="Arial"/>
              </a:rPr>
              <a:t>y m</a:t>
            </a:r>
            <a:r>
              <a:rPr sz="1200" spc="-3" dirty="0">
                <a:latin typeface="Arial"/>
                <a:cs typeface="Arial"/>
              </a:rPr>
              <a:t>ode</a:t>
            </a:r>
            <a:r>
              <a:rPr sz="1200" dirty="0">
                <a:latin typeface="Arial"/>
                <a:cs typeface="Arial"/>
              </a:rPr>
              <a:t>rn </a:t>
            </a:r>
            <a:r>
              <a:rPr sz="1200" spc="-3" dirty="0">
                <a:latin typeface="Arial"/>
                <a:cs typeface="Arial"/>
              </a:rPr>
              <a:t>o</a:t>
            </a:r>
            <a:r>
              <a:rPr sz="1200" dirty="0">
                <a:latin typeface="Arial"/>
                <a:cs typeface="Arial"/>
              </a:rPr>
              <a:t>r </a:t>
            </a:r>
            <a:r>
              <a:rPr sz="1200" spc="-3" dirty="0">
                <a:latin typeface="Arial"/>
                <a:cs typeface="Arial"/>
              </a:rPr>
              <a:t>an</a:t>
            </a:r>
            <a:r>
              <a:rPr sz="1200" dirty="0">
                <a:latin typeface="Arial"/>
                <a:cs typeface="Arial"/>
              </a:rPr>
              <a:t>c</a:t>
            </a:r>
            <a:r>
              <a:rPr sz="1200" spc="-3" dirty="0">
                <a:latin typeface="Arial"/>
                <a:cs typeface="Arial"/>
              </a:rPr>
              <a:t>ie</a:t>
            </a:r>
            <a:r>
              <a:rPr sz="1200" dirty="0">
                <a:latin typeface="Arial"/>
                <a:cs typeface="Arial"/>
              </a:rPr>
              <a:t>n</a:t>
            </a:r>
            <a:r>
              <a:rPr sz="1200" spc="-3" dirty="0">
                <a:latin typeface="Arial"/>
                <a:cs typeface="Arial"/>
              </a:rPr>
              <a:t>t</a:t>
            </a:r>
            <a:r>
              <a:rPr sz="1200" spc="3" dirty="0">
                <a:latin typeface="Arial"/>
                <a:cs typeface="Arial"/>
              </a:rPr>
              <a:t> </a:t>
            </a:r>
            <a:r>
              <a:rPr sz="1200" spc="-3" dirty="0">
                <a:latin typeface="Arial"/>
                <a:cs typeface="Arial"/>
              </a:rPr>
              <a:t>fo</a:t>
            </a:r>
            <a:r>
              <a:rPr sz="1200" dirty="0">
                <a:latin typeface="Arial"/>
                <a:cs typeface="Arial"/>
              </a:rPr>
              <a:t>r</a:t>
            </a:r>
            <a:r>
              <a:rPr sz="1200" spc="-3" dirty="0">
                <a:latin typeface="Arial"/>
                <a:cs typeface="Arial"/>
              </a:rPr>
              <a:t>eig</a:t>
            </a:r>
            <a:r>
              <a:rPr sz="1200" dirty="0">
                <a:latin typeface="Arial"/>
                <a:cs typeface="Arial"/>
              </a:rPr>
              <a:t>n </a:t>
            </a:r>
            <a:r>
              <a:rPr sz="1200" spc="-3" dirty="0">
                <a:latin typeface="Arial"/>
                <a:cs typeface="Arial"/>
              </a:rPr>
              <a:t>languag</a:t>
            </a:r>
            <a:r>
              <a:rPr sz="1200" dirty="0">
                <a:latin typeface="Arial"/>
                <a:cs typeface="Arial"/>
              </a:rPr>
              <a:t>e </a:t>
            </a:r>
            <a:r>
              <a:rPr sz="1200" spc="-3" dirty="0">
                <a:latin typeface="Arial"/>
                <a:cs typeface="Arial"/>
              </a:rPr>
              <a:t>a</a:t>
            </a:r>
            <a:r>
              <a:rPr sz="1200" dirty="0">
                <a:latin typeface="Arial"/>
                <a:cs typeface="Arial"/>
              </a:rPr>
              <a:t>nd s</a:t>
            </a:r>
            <a:r>
              <a:rPr sz="1200" spc="-3" dirty="0">
                <a:latin typeface="Arial"/>
                <a:cs typeface="Arial"/>
              </a:rPr>
              <a:t>houl</a:t>
            </a:r>
            <a:r>
              <a:rPr sz="1200" dirty="0">
                <a:latin typeface="Arial"/>
                <a:cs typeface="Arial"/>
              </a:rPr>
              <a:t>d </a:t>
            </a:r>
            <a:r>
              <a:rPr sz="1200" spc="-3" dirty="0">
                <a:latin typeface="Arial"/>
                <a:cs typeface="Arial"/>
              </a:rPr>
              <a:t>fo</a:t>
            </a:r>
            <a:r>
              <a:rPr sz="1200" dirty="0">
                <a:latin typeface="Arial"/>
                <a:cs typeface="Arial"/>
              </a:rPr>
              <a:t>c</a:t>
            </a:r>
            <a:r>
              <a:rPr sz="1200" spc="-3" dirty="0">
                <a:latin typeface="Arial"/>
                <a:cs typeface="Arial"/>
              </a:rPr>
              <a:t>u</a:t>
            </a:r>
            <a:r>
              <a:rPr sz="1200" dirty="0">
                <a:latin typeface="Arial"/>
                <a:cs typeface="Arial"/>
              </a:rPr>
              <a:t>s </a:t>
            </a:r>
            <a:r>
              <a:rPr sz="1200" spc="-3" dirty="0">
                <a:latin typeface="Arial"/>
                <a:cs typeface="Arial"/>
              </a:rPr>
              <a:t>o</a:t>
            </a:r>
            <a:r>
              <a:rPr sz="1200" dirty="0">
                <a:latin typeface="Arial"/>
                <a:cs typeface="Arial"/>
              </a:rPr>
              <a:t>n </a:t>
            </a:r>
            <a:r>
              <a:rPr sz="1200" spc="-3" dirty="0">
                <a:latin typeface="Arial"/>
                <a:cs typeface="Arial"/>
              </a:rPr>
              <a:t>enabli</a:t>
            </a:r>
            <a:r>
              <a:rPr sz="1200" dirty="0">
                <a:latin typeface="Arial"/>
                <a:cs typeface="Arial"/>
              </a:rPr>
              <a:t>ng </a:t>
            </a:r>
            <a:r>
              <a:rPr sz="1200" spc="-3" dirty="0">
                <a:latin typeface="Arial"/>
                <a:cs typeface="Arial"/>
              </a:rPr>
              <a:t>pup</a:t>
            </a:r>
            <a:r>
              <a:rPr sz="1200" dirty="0">
                <a:latin typeface="Arial"/>
                <a:cs typeface="Arial"/>
              </a:rPr>
              <a:t>i</a:t>
            </a:r>
            <a:r>
              <a:rPr sz="1200" spc="-3" dirty="0">
                <a:latin typeface="Arial"/>
                <a:cs typeface="Arial"/>
              </a:rPr>
              <a:t>l</a:t>
            </a:r>
            <a:r>
              <a:rPr sz="1200" dirty="0">
                <a:latin typeface="Arial"/>
                <a:cs typeface="Arial"/>
              </a:rPr>
              <a:t>s </a:t>
            </a:r>
            <a:r>
              <a:rPr sz="1200" spc="-3" dirty="0">
                <a:latin typeface="Arial"/>
                <a:cs typeface="Arial"/>
              </a:rPr>
              <a:t>t</a:t>
            </a:r>
            <a:r>
              <a:rPr sz="1200" dirty="0">
                <a:latin typeface="Arial"/>
                <a:cs typeface="Arial"/>
              </a:rPr>
              <a:t>o </a:t>
            </a:r>
            <a:r>
              <a:rPr sz="1200" spc="-3" dirty="0">
                <a:latin typeface="Arial"/>
                <a:cs typeface="Arial"/>
              </a:rPr>
              <a:t>ma</a:t>
            </a:r>
            <a:r>
              <a:rPr sz="1200" dirty="0">
                <a:latin typeface="Arial"/>
                <a:cs typeface="Arial"/>
              </a:rPr>
              <a:t>ke s</a:t>
            </a:r>
            <a:r>
              <a:rPr sz="1200" spc="-3" dirty="0">
                <a:latin typeface="Arial"/>
                <a:cs typeface="Arial"/>
              </a:rPr>
              <a:t>ub</a:t>
            </a:r>
            <a:r>
              <a:rPr sz="1200" dirty="0">
                <a:latin typeface="Arial"/>
                <a:cs typeface="Arial"/>
              </a:rPr>
              <a:t>s</a:t>
            </a:r>
            <a:r>
              <a:rPr sz="1200" spc="-3" dirty="0">
                <a:latin typeface="Arial"/>
                <a:cs typeface="Arial"/>
              </a:rPr>
              <a:t>tan</a:t>
            </a:r>
            <a:r>
              <a:rPr sz="1200" dirty="0">
                <a:latin typeface="Arial"/>
                <a:cs typeface="Arial"/>
              </a:rPr>
              <a:t>t</a:t>
            </a:r>
            <a:r>
              <a:rPr sz="1200" spc="-3" dirty="0">
                <a:latin typeface="Arial"/>
                <a:cs typeface="Arial"/>
              </a:rPr>
              <a:t>ia</a:t>
            </a:r>
            <a:r>
              <a:rPr sz="1200" dirty="0">
                <a:latin typeface="Arial"/>
                <a:cs typeface="Arial"/>
              </a:rPr>
              <a:t>l</a:t>
            </a:r>
            <a:r>
              <a:rPr sz="1200" spc="-3" dirty="0">
                <a:latin typeface="Arial"/>
                <a:cs typeface="Arial"/>
              </a:rPr>
              <a:t> p</a:t>
            </a:r>
            <a:r>
              <a:rPr sz="1200" dirty="0">
                <a:latin typeface="Arial"/>
                <a:cs typeface="Arial"/>
              </a:rPr>
              <a:t>r</a:t>
            </a:r>
            <a:r>
              <a:rPr sz="1200" spc="-3" dirty="0">
                <a:latin typeface="Arial"/>
                <a:cs typeface="Arial"/>
              </a:rPr>
              <a:t>og</a:t>
            </a:r>
            <a:r>
              <a:rPr sz="1200" dirty="0">
                <a:latin typeface="Arial"/>
                <a:cs typeface="Arial"/>
              </a:rPr>
              <a:t>ress </a:t>
            </a:r>
            <a:r>
              <a:rPr sz="1200" spc="-3" dirty="0">
                <a:latin typeface="Arial"/>
                <a:cs typeface="Arial"/>
              </a:rPr>
              <a:t>i</a:t>
            </a:r>
            <a:r>
              <a:rPr sz="1200" dirty="0">
                <a:latin typeface="Arial"/>
                <a:cs typeface="Arial"/>
              </a:rPr>
              <a:t>n </a:t>
            </a:r>
            <a:r>
              <a:rPr sz="1200" spc="-3" dirty="0">
                <a:latin typeface="Arial"/>
                <a:cs typeface="Arial"/>
              </a:rPr>
              <a:t>on</a:t>
            </a:r>
            <a:r>
              <a:rPr sz="1200" dirty="0">
                <a:latin typeface="Arial"/>
                <a:cs typeface="Arial"/>
              </a:rPr>
              <a:t>e </a:t>
            </a:r>
            <a:r>
              <a:rPr sz="1200" spc="-3" dirty="0">
                <a:latin typeface="Arial"/>
                <a:cs typeface="Arial"/>
              </a:rPr>
              <a:t>l</a:t>
            </a:r>
            <a:r>
              <a:rPr sz="1200" dirty="0">
                <a:latin typeface="Arial"/>
                <a:cs typeface="Arial"/>
              </a:rPr>
              <a:t>a</a:t>
            </a:r>
            <a:r>
              <a:rPr sz="1200" spc="-3" dirty="0">
                <a:latin typeface="Arial"/>
                <a:cs typeface="Arial"/>
              </a:rPr>
              <a:t>nguage</a:t>
            </a:r>
            <a:r>
              <a:rPr sz="1200" dirty="0">
                <a:latin typeface="Arial"/>
                <a:cs typeface="Arial"/>
              </a:rPr>
              <a:t>.</a:t>
            </a:r>
            <a:r>
              <a:rPr sz="1200" spc="3" dirty="0">
                <a:latin typeface="Arial"/>
                <a:cs typeface="Arial"/>
              </a:rPr>
              <a:t> </a:t>
            </a:r>
            <a:r>
              <a:rPr sz="1200" spc="-10" dirty="0">
                <a:latin typeface="Arial"/>
                <a:cs typeface="Arial"/>
              </a:rPr>
              <a:t>T</a:t>
            </a:r>
            <a:r>
              <a:rPr sz="1200" spc="-6" dirty="0">
                <a:latin typeface="Arial"/>
                <a:cs typeface="Arial"/>
              </a:rPr>
              <a:t>h</a:t>
            </a:r>
            <a:r>
              <a:rPr sz="1200" dirty="0">
                <a:latin typeface="Arial"/>
                <a:cs typeface="Arial"/>
              </a:rPr>
              <a:t>e </a:t>
            </a:r>
            <a:r>
              <a:rPr sz="1200" spc="-3" dirty="0">
                <a:latin typeface="Arial"/>
                <a:cs typeface="Arial"/>
              </a:rPr>
              <a:t>tea</a:t>
            </a:r>
            <a:r>
              <a:rPr sz="1200" dirty="0">
                <a:latin typeface="Arial"/>
                <a:cs typeface="Arial"/>
              </a:rPr>
              <a:t>c</a:t>
            </a:r>
            <a:r>
              <a:rPr sz="1200" spc="-3" dirty="0">
                <a:latin typeface="Arial"/>
                <a:cs typeface="Arial"/>
              </a:rPr>
              <a:t>hin</a:t>
            </a:r>
            <a:r>
              <a:rPr sz="1200" dirty="0">
                <a:latin typeface="Arial"/>
                <a:cs typeface="Arial"/>
              </a:rPr>
              <a:t>g s</a:t>
            </a:r>
            <a:r>
              <a:rPr sz="1200" spc="-3" dirty="0">
                <a:latin typeface="Arial"/>
                <a:cs typeface="Arial"/>
              </a:rPr>
              <a:t>houl</a:t>
            </a:r>
            <a:r>
              <a:rPr sz="1200" dirty="0">
                <a:latin typeface="Arial"/>
                <a:cs typeface="Arial"/>
              </a:rPr>
              <a:t>d </a:t>
            </a:r>
            <a:r>
              <a:rPr sz="1200" spc="-3" dirty="0">
                <a:latin typeface="Arial"/>
                <a:cs typeface="Arial"/>
              </a:rPr>
              <a:t>p</a:t>
            </a:r>
            <a:r>
              <a:rPr sz="1200" dirty="0">
                <a:latin typeface="Arial"/>
                <a:cs typeface="Arial"/>
              </a:rPr>
              <a:t>rov</a:t>
            </a:r>
            <a:r>
              <a:rPr sz="1200" spc="-3" dirty="0">
                <a:latin typeface="Arial"/>
                <a:cs typeface="Arial"/>
              </a:rPr>
              <a:t>id</a:t>
            </a:r>
            <a:r>
              <a:rPr sz="1200" dirty="0">
                <a:latin typeface="Arial"/>
                <a:cs typeface="Arial"/>
              </a:rPr>
              <a:t>e </a:t>
            </a:r>
            <a:r>
              <a:rPr sz="1200" spc="-3" dirty="0">
                <a:latin typeface="Arial"/>
                <a:cs typeface="Arial"/>
              </a:rPr>
              <a:t>an app</a:t>
            </a:r>
            <a:r>
              <a:rPr sz="1200" dirty="0">
                <a:latin typeface="Arial"/>
                <a:cs typeface="Arial"/>
              </a:rPr>
              <a:t>r</a:t>
            </a:r>
            <a:r>
              <a:rPr sz="1200" spc="-3" dirty="0">
                <a:latin typeface="Arial"/>
                <a:cs typeface="Arial"/>
              </a:rPr>
              <a:t>op</a:t>
            </a:r>
            <a:r>
              <a:rPr sz="1200" dirty="0">
                <a:latin typeface="Arial"/>
                <a:cs typeface="Arial"/>
              </a:rPr>
              <a:t>r</a:t>
            </a:r>
            <a:r>
              <a:rPr sz="1200" spc="-3" dirty="0">
                <a:latin typeface="Arial"/>
                <a:cs typeface="Arial"/>
              </a:rPr>
              <a:t>i</a:t>
            </a:r>
            <a:r>
              <a:rPr sz="1200" spc="-10" dirty="0">
                <a:latin typeface="Arial"/>
                <a:cs typeface="Arial"/>
              </a:rPr>
              <a:t>a</a:t>
            </a:r>
            <a:r>
              <a:rPr sz="1200" spc="-3" dirty="0">
                <a:latin typeface="Arial"/>
                <a:cs typeface="Arial"/>
              </a:rPr>
              <a:t>t</a:t>
            </a:r>
            <a:r>
              <a:rPr sz="1200" dirty="0">
                <a:latin typeface="Arial"/>
                <a:cs typeface="Arial"/>
              </a:rPr>
              <a:t>e</a:t>
            </a:r>
            <a:r>
              <a:rPr sz="1200" spc="3" dirty="0">
                <a:latin typeface="Arial"/>
                <a:cs typeface="Arial"/>
              </a:rPr>
              <a:t> </a:t>
            </a:r>
            <a:r>
              <a:rPr sz="1200" spc="-3" dirty="0">
                <a:latin typeface="Arial"/>
                <a:cs typeface="Arial"/>
              </a:rPr>
              <a:t>balan</a:t>
            </a:r>
            <a:r>
              <a:rPr sz="1200" dirty="0">
                <a:latin typeface="Arial"/>
                <a:cs typeface="Arial"/>
              </a:rPr>
              <a:t>ce </a:t>
            </a:r>
            <a:r>
              <a:rPr sz="1200" spc="-10" dirty="0">
                <a:latin typeface="Arial"/>
                <a:cs typeface="Arial"/>
              </a:rPr>
              <a:t>o</a:t>
            </a:r>
            <a:r>
              <a:rPr sz="1200" spc="-3" dirty="0">
                <a:latin typeface="Arial"/>
                <a:cs typeface="Arial"/>
              </a:rPr>
              <a:t>f</a:t>
            </a:r>
            <a:r>
              <a:rPr sz="1200" spc="3" dirty="0">
                <a:latin typeface="Arial"/>
                <a:cs typeface="Arial"/>
              </a:rPr>
              <a:t> </a:t>
            </a:r>
            <a:r>
              <a:rPr sz="1200" dirty="0">
                <a:latin typeface="Arial"/>
                <a:cs typeface="Arial"/>
              </a:rPr>
              <a:t>s</a:t>
            </a:r>
            <a:r>
              <a:rPr sz="1200" spc="-3" dirty="0">
                <a:latin typeface="Arial"/>
                <a:cs typeface="Arial"/>
              </a:rPr>
              <a:t>po</a:t>
            </a:r>
            <a:r>
              <a:rPr sz="1200" dirty="0">
                <a:latin typeface="Arial"/>
                <a:cs typeface="Arial"/>
              </a:rPr>
              <a:t>k</a:t>
            </a:r>
            <a:r>
              <a:rPr sz="1200" spc="-3" dirty="0">
                <a:latin typeface="Arial"/>
                <a:cs typeface="Arial"/>
              </a:rPr>
              <a:t>e</a:t>
            </a:r>
            <a:r>
              <a:rPr sz="1200" dirty="0">
                <a:latin typeface="Arial"/>
                <a:cs typeface="Arial"/>
              </a:rPr>
              <a:t>n </a:t>
            </a:r>
            <a:r>
              <a:rPr sz="1200" spc="-3" dirty="0">
                <a:latin typeface="Arial"/>
                <a:cs typeface="Arial"/>
              </a:rPr>
              <a:t>an</a:t>
            </a:r>
            <a:r>
              <a:rPr sz="1200" dirty="0">
                <a:latin typeface="Arial"/>
                <a:cs typeface="Arial"/>
              </a:rPr>
              <a:t>d </a:t>
            </a:r>
            <a:r>
              <a:rPr sz="1200" spc="-3" dirty="0">
                <a:latin typeface="Arial"/>
                <a:cs typeface="Arial"/>
              </a:rPr>
              <a:t>w</a:t>
            </a:r>
            <a:r>
              <a:rPr sz="1200" dirty="0">
                <a:latin typeface="Arial"/>
                <a:cs typeface="Arial"/>
              </a:rPr>
              <a:t>r</a:t>
            </a:r>
            <a:r>
              <a:rPr sz="1200" spc="-3" dirty="0">
                <a:latin typeface="Arial"/>
                <a:cs typeface="Arial"/>
              </a:rPr>
              <a:t>itte</a:t>
            </a:r>
            <a:r>
              <a:rPr sz="1200" dirty="0">
                <a:latin typeface="Arial"/>
                <a:cs typeface="Arial"/>
              </a:rPr>
              <a:t>n </a:t>
            </a:r>
            <a:r>
              <a:rPr sz="1200" spc="-3" dirty="0">
                <a:latin typeface="Arial"/>
                <a:cs typeface="Arial"/>
              </a:rPr>
              <a:t>languag</a:t>
            </a:r>
            <a:r>
              <a:rPr sz="1200" dirty="0">
                <a:latin typeface="Arial"/>
                <a:cs typeface="Arial"/>
              </a:rPr>
              <a:t>e </a:t>
            </a:r>
            <a:r>
              <a:rPr sz="1200" spc="-3" dirty="0">
                <a:latin typeface="Arial"/>
                <a:cs typeface="Arial"/>
              </a:rPr>
              <a:t>a</a:t>
            </a:r>
            <a:r>
              <a:rPr sz="1200" dirty="0">
                <a:latin typeface="Arial"/>
                <a:cs typeface="Arial"/>
              </a:rPr>
              <a:t>nd s</a:t>
            </a:r>
            <a:r>
              <a:rPr sz="1200" spc="-3" dirty="0">
                <a:latin typeface="Arial"/>
                <a:cs typeface="Arial"/>
              </a:rPr>
              <a:t>houl</a:t>
            </a:r>
            <a:r>
              <a:rPr sz="1200" dirty="0">
                <a:latin typeface="Arial"/>
                <a:cs typeface="Arial"/>
              </a:rPr>
              <a:t>d </a:t>
            </a:r>
            <a:r>
              <a:rPr sz="1200" spc="-3" dirty="0">
                <a:latin typeface="Arial"/>
                <a:cs typeface="Arial"/>
              </a:rPr>
              <a:t>l</a:t>
            </a:r>
            <a:r>
              <a:rPr sz="1200" dirty="0">
                <a:latin typeface="Arial"/>
                <a:cs typeface="Arial"/>
              </a:rPr>
              <a:t>ay </a:t>
            </a:r>
            <a:r>
              <a:rPr sz="1200" spc="-3" dirty="0">
                <a:latin typeface="Arial"/>
                <a:cs typeface="Arial"/>
              </a:rPr>
              <a:t>th</a:t>
            </a:r>
            <a:r>
              <a:rPr sz="1200" dirty="0">
                <a:latin typeface="Arial"/>
                <a:cs typeface="Arial"/>
              </a:rPr>
              <a:t>e </a:t>
            </a:r>
            <a:r>
              <a:rPr sz="1200" spc="-3" dirty="0">
                <a:latin typeface="Arial"/>
                <a:cs typeface="Arial"/>
              </a:rPr>
              <a:t>founda</a:t>
            </a:r>
            <a:r>
              <a:rPr sz="1200" dirty="0">
                <a:latin typeface="Arial"/>
                <a:cs typeface="Arial"/>
              </a:rPr>
              <a:t>t</a:t>
            </a:r>
            <a:r>
              <a:rPr sz="1200" spc="-3" dirty="0">
                <a:latin typeface="Arial"/>
                <a:cs typeface="Arial"/>
              </a:rPr>
              <a:t>ion</a:t>
            </a:r>
            <a:r>
              <a:rPr sz="1200" dirty="0">
                <a:latin typeface="Arial"/>
                <a:cs typeface="Arial"/>
              </a:rPr>
              <a:t>s </a:t>
            </a:r>
            <a:r>
              <a:rPr sz="1200" spc="-3" dirty="0">
                <a:latin typeface="Arial"/>
                <a:cs typeface="Arial"/>
              </a:rPr>
              <a:t>for f</a:t>
            </a:r>
            <a:r>
              <a:rPr sz="1200" spc="-10" dirty="0">
                <a:latin typeface="Arial"/>
                <a:cs typeface="Arial"/>
              </a:rPr>
              <a:t>u</a:t>
            </a:r>
            <a:r>
              <a:rPr sz="1200" spc="-3" dirty="0">
                <a:latin typeface="Arial"/>
                <a:cs typeface="Arial"/>
              </a:rPr>
              <a:t>rt</a:t>
            </a:r>
            <a:r>
              <a:rPr sz="1200" spc="-10" dirty="0">
                <a:latin typeface="Arial"/>
                <a:cs typeface="Arial"/>
              </a:rPr>
              <a:t>h</a:t>
            </a:r>
            <a:r>
              <a:rPr sz="1200" spc="-3" dirty="0">
                <a:latin typeface="Arial"/>
                <a:cs typeface="Arial"/>
              </a:rPr>
              <a:t>e</a:t>
            </a:r>
            <a:r>
              <a:rPr sz="1200" dirty="0">
                <a:latin typeface="Arial"/>
                <a:cs typeface="Arial"/>
              </a:rPr>
              <a:t>r</a:t>
            </a:r>
            <a:r>
              <a:rPr sz="1200" spc="-3" dirty="0">
                <a:latin typeface="Arial"/>
                <a:cs typeface="Arial"/>
              </a:rPr>
              <a:t> fo</a:t>
            </a:r>
            <a:r>
              <a:rPr sz="1200" dirty="0">
                <a:latin typeface="Arial"/>
                <a:cs typeface="Arial"/>
              </a:rPr>
              <a:t>r</a:t>
            </a:r>
            <a:r>
              <a:rPr sz="1200" spc="-3" dirty="0">
                <a:latin typeface="Arial"/>
                <a:cs typeface="Arial"/>
              </a:rPr>
              <a:t>eig</a:t>
            </a:r>
            <a:r>
              <a:rPr sz="1200" dirty="0">
                <a:latin typeface="Arial"/>
                <a:cs typeface="Arial"/>
              </a:rPr>
              <a:t>n </a:t>
            </a:r>
            <a:r>
              <a:rPr sz="1200" spc="-3" dirty="0">
                <a:latin typeface="Arial"/>
                <a:cs typeface="Arial"/>
              </a:rPr>
              <a:t>lang</a:t>
            </a:r>
            <a:r>
              <a:rPr sz="1200" dirty="0">
                <a:latin typeface="Arial"/>
                <a:cs typeface="Arial"/>
              </a:rPr>
              <a:t>u</a:t>
            </a:r>
            <a:r>
              <a:rPr sz="1200" spc="-3" dirty="0">
                <a:latin typeface="Arial"/>
                <a:cs typeface="Arial"/>
              </a:rPr>
              <a:t>a</a:t>
            </a:r>
            <a:r>
              <a:rPr sz="1200" dirty="0">
                <a:latin typeface="Arial"/>
                <a:cs typeface="Arial"/>
              </a:rPr>
              <a:t>ge </a:t>
            </a:r>
            <a:r>
              <a:rPr sz="1200" spc="-3" dirty="0">
                <a:latin typeface="Arial"/>
                <a:cs typeface="Arial"/>
              </a:rPr>
              <a:t>tea</a:t>
            </a:r>
            <a:r>
              <a:rPr sz="1200" dirty="0">
                <a:latin typeface="Arial"/>
                <a:cs typeface="Arial"/>
              </a:rPr>
              <a:t>c</a:t>
            </a:r>
            <a:r>
              <a:rPr sz="1200" spc="-3" dirty="0">
                <a:latin typeface="Arial"/>
                <a:cs typeface="Arial"/>
              </a:rPr>
              <a:t>hin</a:t>
            </a:r>
            <a:r>
              <a:rPr sz="1200" dirty="0">
                <a:latin typeface="Arial"/>
                <a:cs typeface="Arial"/>
              </a:rPr>
              <a:t>g </a:t>
            </a:r>
            <a:r>
              <a:rPr sz="1200" spc="-10" dirty="0">
                <a:latin typeface="Arial"/>
                <a:cs typeface="Arial"/>
              </a:rPr>
              <a:t>a</a:t>
            </a:r>
            <a:r>
              <a:rPr sz="1200" spc="-3" dirty="0">
                <a:latin typeface="Arial"/>
                <a:cs typeface="Arial"/>
              </a:rPr>
              <a:t>t</a:t>
            </a:r>
            <a:r>
              <a:rPr sz="1200" spc="3" dirty="0">
                <a:latin typeface="Arial"/>
                <a:cs typeface="Arial"/>
              </a:rPr>
              <a:t> </a:t>
            </a:r>
            <a:r>
              <a:rPr sz="1200" dirty="0">
                <a:latin typeface="Arial"/>
                <a:cs typeface="Arial"/>
              </a:rPr>
              <a:t>k</a:t>
            </a:r>
            <a:r>
              <a:rPr sz="1200" spc="-3" dirty="0">
                <a:latin typeface="Arial"/>
                <a:cs typeface="Arial"/>
              </a:rPr>
              <a:t>e</a:t>
            </a:r>
            <a:r>
              <a:rPr sz="1200" dirty="0">
                <a:latin typeface="Arial"/>
                <a:cs typeface="Arial"/>
              </a:rPr>
              <a:t>y s</a:t>
            </a:r>
            <a:r>
              <a:rPr sz="1200" spc="-3" dirty="0">
                <a:latin typeface="Arial"/>
                <a:cs typeface="Arial"/>
              </a:rPr>
              <a:t>ta</a:t>
            </a:r>
            <a:r>
              <a:rPr sz="1200" spc="-6" dirty="0">
                <a:latin typeface="Arial"/>
                <a:cs typeface="Arial"/>
              </a:rPr>
              <a:t>g</a:t>
            </a:r>
            <a:r>
              <a:rPr sz="1200" dirty="0">
                <a:latin typeface="Arial"/>
                <a:cs typeface="Arial"/>
              </a:rPr>
              <a:t>e </a:t>
            </a:r>
            <a:r>
              <a:rPr sz="1200" spc="-10" dirty="0">
                <a:latin typeface="Arial"/>
                <a:cs typeface="Arial"/>
              </a:rPr>
              <a:t>3</a:t>
            </a:r>
            <a:r>
              <a:rPr sz="1200" spc="-3" dirty="0">
                <a:latin typeface="Arial"/>
                <a:cs typeface="Arial"/>
              </a:rPr>
              <a:t>.</a:t>
            </a:r>
            <a:r>
              <a:rPr sz="1200" spc="3" dirty="0">
                <a:latin typeface="Arial"/>
                <a:cs typeface="Arial"/>
              </a:rPr>
              <a:t> </a:t>
            </a:r>
            <a:r>
              <a:rPr sz="1200" spc="-6" dirty="0">
                <a:latin typeface="Arial"/>
                <a:cs typeface="Arial"/>
              </a:rPr>
              <a:t>I</a:t>
            </a:r>
            <a:r>
              <a:rPr sz="1200" spc="-3" dirty="0">
                <a:latin typeface="Arial"/>
                <a:cs typeface="Arial"/>
              </a:rPr>
              <a:t>t</a:t>
            </a:r>
            <a:r>
              <a:rPr sz="1200" spc="3" dirty="0">
                <a:latin typeface="Arial"/>
                <a:cs typeface="Arial"/>
              </a:rPr>
              <a:t> </a:t>
            </a:r>
            <a:r>
              <a:rPr sz="1200" dirty="0">
                <a:latin typeface="Arial"/>
                <a:cs typeface="Arial"/>
              </a:rPr>
              <a:t>s</a:t>
            </a:r>
            <a:r>
              <a:rPr sz="1200" spc="-3" dirty="0">
                <a:latin typeface="Arial"/>
                <a:cs typeface="Arial"/>
              </a:rPr>
              <a:t>houl</a:t>
            </a:r>
            <a:r>
              <a:rPr sz="1200" dirty="0">
                <a:latin typeface="Arial"/>
                <a:cs typeface="Arial"/>
              </a:rPr>
              <a:t>d </a:t>
            </a:r>
            <a:r>
              <a:rPr sz="1200" spc="-3" dirty="0">
                <a:latin typeface="Arial"/>
                <a:cs typeface="Arial"/>
              </a:rPr>
              <a:t>ena</a:t>
            </a:r>
            <a:r>
              <a:rPr sz="1200" dirty="0">
                <a:latin typeface="Arial"/>
                <a:cs typeface="Arial"/>
              </a:rPr>
              <a:t>b</a:t>
            </a:r>
            <a:r>
              <a:rPr sz="1200" spc="-3" dirty="0">
                <a:latin typeface="Arial"/>
                <a:cs typeface="Arial"/>
              </a:rPr>
              <a:t>l</a:t>
            </a:r>
            <a:r>
              <a:rPr sz="1200" dirty="0">
                <a:latin typeface="Arial"/>
                <a:cs typeface="Arial"/>
              </a:rPr>
              <a:t>e p</a:t>
            </a:r>
            <a:r>
              <a:rPr sz="1200" spc="-3" dirty="0">
                <a:latin typeface="Arial"/>
                <a:cs typeface="Arial"/>
              </a:rPr>
              <a:t>upil</a:t>
            </a:r>
            <a:r>
              <a:rPr sz="1200" dirty="0">
                <a:latin typeface="Arial"/>
                <a:cs typeface="Arial"/>
              </a:rPr>
              <a:t>s </a:t>
            </a:r>
            <a:r>
              <a:rPr sz="1200" spc="-3" dirty="0">
                <a:latin typeface="Arial"/>
                <a:cs typeface="Arial"/>
              </a:rPr>
              <a:t>t</a:t>
            </a:r>
            <a:r>
              <a:rPr sz="1200" dirty="0">
                <a:latin typeface="Arial"/>
                <a:cs typeface="Arial"/>
              </a:rPr>
              <a:t>o </a:t>
            </a:r>
            <a:r>
              <a:rPr sz="1200" spc="-3" dirty="0">
                <a:latin typeface="Arial"/>
                <a:cs typeface="Arial"/>
              </a:rPr>
              <a:t>un</a:t>
            </a:r>
            <a:r>
              <a:rPr sz="1200" dirty="0">
                <a:latin typeface="Arial"/>
                <a:cs typeface="Arial"/>
              </a:rPr>
              <a:t>d</a:t>
            </a:r>
            <a:r>
              <a:rPr sz="1200" spc="-3" dirty="0">
                <a:latin typeface="Arial"/>
                <a:cs typeface="Arial"/>
              </a:rPr>
              <a:t>e</a:t>
            </a:r>
            <a:r>
              <a:rPr sz="1200" dirty="0">
                <a:latin typeface="Arial"/>
                <a:cs typeface="Arial"/>
              </a:rPr>
              <a:t>rs</a:t>
            </a:r>
            <a:r>
              <a:rPr sz="1200" spc="-3" dirty="0">
                <a:latin typeface="Arial"/>
                <a:cs typeface="Arial"/>
              </a:rPr>
              <a:t>tan</a:t>
            </a:r>
            <a:r>
              <a:rPr sz="1200" dirty="0">
                <a:latin typeface="Arial"/>
                <a:cs typeface="Arial"/>
              </a:rPr>
              <a:t>d </a:t>
            </a:r>
            <a:r>
              <a:rPr sz="1200" spc="-3" dirty="0">
                <a:latin typeface="Arial"/>
                <a:cs typeface="Arial"/>
              </a:rPr>
              <a:t>and </a:t>
            </a:r>
            <a:r>
              <a:rPr sz="1200" dirty="0">
                <a:latin typeface="Arial"/>
                <a:cs typeface="Arial"/>
              </a:rPr>
              <a:t>c</a:t>
            </a:r>
            <a:r>
              <a:rPr sz="1200" spc="-3" dirty="0">
                <a:latin typeface="Arial"/>
                <a:cs typeface="Arial"/>
              </a:rPr>
              <a:t>o</a:t>
            </a:r>
            <a:r>
              <a:rPr sz="1200" dirty="0">
                <a:latin typeface="Arial"/>
                <a:cs typeface="Arial"/>
              </a:rPr>
              <a:t>mm</a:t>
            </a:r>
            <a:r>
              <a:rPr sz="1200" spc="-3" dirty="0">
                <a:latin typeface="Arial"/>
                <a:cs typeface="Arial"/>
              </a:rPr>
              <a:t>uni</a:t>
            </a:r>
            <a:r>
              <a:rPr sz="1200" dirty="0">
                <a:latin typeface="Arial"/>
                <a:cs typeface="Arial"/>
              </a:rPr>
              <a:t>ca</a:t>
            </a:r>
            <a:r>
              <a:rPr sz="1200" spc="-3" dirty="0">
                <a:latin typeface="Arial"/>
                <a:cs typeface="Arial"/>
              </a:rPr>
              <a:t>t</a:t>
            </a:r>
            <a:r>
              <a:rPr sz="1200" dirty="0">
                <a:latin typeface="Arial"/>
                <a:cs typeface="Arial"/>
              </a:rPr>
              <a:t>e </a:t>
            </a:r>
            <a:r>
              <a:rPr sz="1200" spc="-3" dirty="0">
                <a:latin typeface="Arial"/>
                <a:cs typeface="Arial"/>
              </a:rPr>
              <a:t>idea</a:t>
            </a:r>
            <a:r>
              <a:rPr sz="1200" dirty="0">
                <a:latin typeface="Arial"/>
                <a:cs typeface="Arial"/>
              </a:rPr>
              <a:t>s</a:t>
            </a:r>
            <a:r>
              <a:rPr sz="1200" spc="-3" dirty="0">
                <a:latin typeface="Arial"/>
                <a:cs typeface="Arial"/>
              </a:rPr>
              <a:t>,</a:t>
            </a:r>
            <a:r>
              <a:rPr sz="1200" spc="3" dirty="0">
                <a:latin typeface="Arial"/>
                <a:cs typeface="Arial"/>
              </a:rPr>
              <a:t> </a:t>
            </a:r>
            <a:r>
              <a:rPr sz="1200" spc="-3" dirty="0">
                <a:latin typeface="Arial"/>
                <a:cs typeface="Arial"/>
              </a:rPr>
              <a:t>f</a:t>
            </a:r>
            <a:r>
              <a:rPr sz="1200" spc="-6" dirty="0">
                <a:latin typeface="Arial"/>
                <a:cs typeface="Arial"/>
              </a:rPr>
              <a:t>a</a:t>
            </a:r>
            <a:r>
              <a:rPr sz="1200" dirty="0">
                <a:latin typeface="Arial"/>
                <a:cs typeface="Arial"/>
              </a:rPr>
              <a:t>c</a:t>
            </a:r>
            <a:r>
              <a:rPr sz="1200" spc="-3" dirty="0">
                <a:latin typeface="Arial"/>
                <a:cs typeface="Arial"/>
              </a:rPr>
              <a:t>t</a:t>
            </a:r>
            <a:r>
              <a:rPr sz="1200" dirty="0">
                <a:latin typeface="Arial"/>
                <a:cs typeface="Arial"/>
              </a:rPr>
              <a:t>s </a:t>
            </a:r>
            <a:r>
              <a:rPr sz="1200" spc="-3" dirty="0">
                <a:latin typeface="Arial"/>
                <a:cs typeface="Arial"/>
              </a:rPr>
              <a:t>an</a:t>
            </a:r>
            <a:r>
              <a:rPr sz="1200" dirty="0">
                <a:latin typeface="Arial"/>
                <a:cs typeface="Arial"/>
              </a:rPr>
              <a:t>d </a:t>
            </a:r>
            <a:r>
              <a:rPr sz="1200" spc="-3" dirty="0">
                <a:latin typeface="Arial"/>
                <a:cs typeface="Arial"/>
              </a:rPr>
              <a:t>feeling</a:t>
            </a:r>
            <a:r>
              <a:rPr sz="1200" dirty="0">
                <a:latin typeface="Arial"/>
                <a:cs typeface="Arial"/>
              </a:rPr>
              <a:t>s </a:t>
            </a:r>
            <a:r>
              <a:rPr sz="1200" spc="-3" dirty="0">
                <a:latin typeface="Arial"/>
                <a:cs typeface="Arial"/>
              </a:rPr>
              <a:t>i</a:t>
            </a:r>
            <a:r>
              <a:rPr sz="1200" dirty="0">
                <a:latin typeface="Arial"/>
                <a:cs typeface="Arial"/>
              </a:rPr>
              <a:t>n s</a:t>
            </a:r>
            <a:r>
              <a:rPr sz="1200" spc="-3" dirty="0">
                <a:latin typeface="Arial"/>
                <a:cs typeface="Arial"/>
              </a:rPr>
              <a:t>p</a:t>
            </a:r>
            <a:r>
              <a:rPr sz="1200" dirty="0">
                <a:latin typeface="Arial"/>
                <a:cs typeface="Arial"/>
              </a:rPr>
              <a:t>e</a:t>
            </a:r>
            <a:r>
              <a:rPr sz="1200" spc="-3" dirty="0">
                <a:latin typeface="Arial"/>
                <a:cs typeface="Arial"/>
              </a:rPr>
              <a:t>e</a:t>
            </a:r>
            <a:r>
              <a:rPr sz="1200" dirty="0">
                <a:latin typeface="Arial"/>
                <a:cs typeface="Arial"/>
              </a:rPr>
              <a:t>ch </a:t>
            </a:r>
            <a:r>
              <a:rPr sz="1200" spc="-3" dirty="0">
                <a:latin typeface="Arial"/>
                <a:cs typeface="Arial"/>
              </a:rPr>
              <a:t>an</a:t>
            </a:r>
            <a:r>
              <a:rPr sz="1200" dirty="0">
                <a:latin typeface="Arial"/>
                <a:cs typeface="Arial"/>
              </a:rPr>
              <a:t>d </a:t>
            </a:r>
            <a:r>
              <a:rPr sz="1200" spc="-3" dirty="0">
                <a:latin typeface="Arial"/>
                <a:cs typeface="Arial"/>
              </a:rPr>
              <a:t>w</a:t>
            </a:r>
            <a:r>
              <a:rPr sz="1200" dirty="0">
                <a:latin typeface="Arial"/>
                <a:cs typeface="Arial"/>
              </a:rPr>
              <a:t>ri</a:t>
            </a:r>
            <a:r>
              <a:rPr sz="1200" spc="-3" dirty="0">
                <a:latin typeface="Arial"/>
                <a:cs typeface="Arial"/>
              </a:rPr>
              <a:t>ting</a:t>
            </a:r>
            <a:r>
              <a:rPr sz="1200" dirty="0">
                <a:latin typeface="Arial"/>
                <a:cs typeface="Arial"/>
              </a:rPr>
              <a:t>,</a:t>
            </a:r>
            <a:r>
              <a:rPr sz="1200" spc="3" dirty="0">
                <a:latin typeface="Arial"/>
                <a:cs typeface="Arial"/>
              </a:rPr>
              <a:t> </a:t>
            </a:r>
            <a:r>
              <a:rPr sz="1200" spc="-3" dirty="0">
                <a:latin typeface="Arial"/>
                <a:cs typeface="Arial"/>
              </a:rPr>
              <a:t>fo</a:t>
            </a:r>
            <a:r>
              <a:rPr sz="1200" dirty="0">
                <a:latin typeface="Arial"/>
                <a:cs typeface="Arial"/>
              </a:rPr>
              <a:t>c</a:t>
            </a:r>
            <a:r>
              <a:rPr sz="1200" spc="-3" dirty="0">
                <a:latin typeface="Arial"/>
                <a:cs typeface="Arial"/>
              </a:rPr>
              <a:t>u</a:t>
            </a:r>
            <a:r>
              <a:rPr sz="1200" dirty="0">
                <a:latin typeface="Arial"/>
                <a:cs typeface="Arial"/>
              </a:rPr>
              <a:t>s</a:t>
            </a:r>
            <a:r>
              <a:rPr sz="1200" spc="-3" dirty="0">
                <a:latin typeface="Arial"/>
                <a:cs typeface="Arial"/>
              </a:rPr>
              <a:t>e</a:t>
            </a:r>
            <a:r>
              <a:rPr sz="1200" dirty="0">
                <a:latin typeface="Arial"/>
                <a:cs typeface="Arial"/>
              </a:rPr>
              <a:t>d </a:t>
            </a:r>
            <a:r>
              <a:rPr sz="1200" spc="-3" dirty="0">
                <a:latin typeface="Arial"/>
                <a:cs typeface="Arial"/>
              </a:rPr>
              <a:t>o</a:t>
            </a:r>
            <a:r>
              <a:rPr sz="1200" dirty="0">
                <a:latin typeface="Arial"/>
                <a:cs typeface="Arial"/>
              </a:rPr>
              <a:t>n </a:t>
            </a:r>
            <a:r>
              <a:rPr sz="1200" spc="-3" dirty="0">
                <a:latin typeface="Arial"/>
                <a:cs typeface="Arial"/>
              </a:rPr>
              <a:t>fa</a:t>
            </a:r>
            <a:r>
              <a:rPr sz="1200" dirty="0">
                <a:latin typeface="Arial"/>
                <a:cs typeface="Arial"/>
              </a:rPr>
              <a:t>m</a:t>
            </a:r>
            <a:r>
              <a:rPr sz="1200" spc="-3" dirty="0">
                <a:latin typeface="Arial"/>
                <a:cs typeface="Arial"/>
              </a:rPr>
              <a:t>ili</a:t>
            </a:r>
            <a:r>
              <a:rPr sz="1200" dirty="0">
                <a:latin typeface="Arial"/>
                <a:cs typeface="Arial"/>
              </a:rPr>
              <a:t>ar </a:t>
            </a:r>
            <a:r>
              <a:rPr sz="1200" spc="-3" dirty="0">
                <a:latin typeface="Arial"/>
                <a:cs typeface="Arial"/>
              </a:rPr>
              <a:t>and </a:t>
            </a:r>
            <a:r>
              <a:rPr sz="1200" dirty="0">
                <a:latin typeface="Arial"/>
                <a:cs typeface="Arial"/>
              </a:rPr>
              <a:t>r</a:t>
            </a:r>
            <a:r>
              <a:rPr sz="1200" spc="-3" dirty="0">
                <a:latin typeface="Arial"/>
                <a:cs typeface="Arial"/>
              </a:rPr>
              <a:t>ou</a:t>
            </a:r>
            <a:r>
              <a:rPr sz="1200" dirty="0">
                <a:latin typeface="Arial"/>
                <a:cs typeface="Arial"/>
              </a:rPr>
              <a:t>t</a:t>
            </a:r>
            <a:r>
              <a:rPr sz="1200" spc="-3" dirty="0">
                <a:latin typeface="Arial"/>
                <a:cs typeface="Arial"/>
              </a:rPr>
              <a:t>in</a:t>
            </a:r>
            <a:r>
              <a:rPr sz="1200" dirty="0">
                <a:latin typeface="Arial"/>
                <a:cs typeface="Arial"/>
              </a:rPr>
              <a:t>e m</a:t>
            </a:r>
            <a:r>
              <a:rPr sz="1200" spc="-6" dirty="0">
                <a:latin typeface="Arial"/>
                <a:cs typeface="Arial"/>
              </a:rPr>
              <a:t>at</a:t>
            </a:r>
            <a:r>
              <a:rPr sz="1200" spc="-3" dirty="0">
                <a:latin typeface="Arial"/>
                <a:cs typeface="Arial"/>
              </a:rPr>
              <a:t>te</a:t>
            </a:r>
            <a:r>
              <a:rPr sz="1200" dirty="0">
                <a:latin typeface="Arial"/>
                <a:cs typeface="Arial"/>
              </a:rPr>
              <a:t>rs</a:t>
            </a:r>
            <a:r>
              <a:rPr sz="1200" spc="-3" dirty="0">
                <a:latin typeface="Arial"/>
                <a:cs typeface="Arial"/>
              </a:rPr>
              <a:t>,</a:t>
            </a:r>
            <a:r>
              <a:rPr sz="1200" spc="3" dirty="0">
                <a:latin typeface="Arial"/>
                <a:cs typeface="Arial"/>
              </a:rPr>
              <a:t> </a:t>
            </a:r>
            <a:r>
              <a:rPr sz="1200" spc="-3" dirty="0">
                <a:latin typeface="Arial"/>
                <a:cs typeface="Arial"/>
              </a:rPr>
              <a:t>u</a:t>
            </a:r>
            <a:r>
              <a:rPr sz="1200" dirty="0">
                <a:latin typeface="Arial"/>
                <a:cs typeface="Arial"/>
              </a:rPr>
              <a:t>s</a:t>
            </a:r>
            <a:r>
              <a:rPr sz="1200" spc="-3" dirty="0">
                <a:latin typeface="Arial"/>
                <a:cs typeface="Arial"/>
              </a:rPr>
              <a:t>in</a:t>
            </a:r>
            <a:r>
              <a:rPr sz="1200" dirty="0">
                <a:latin typeface="Arial"/>
                <a:cs typeface="Arial"/>
              </a:rPr>
              <a:t>g</a:t>
            </a:r>
            <a:r>
              <a:rPr sz="1200" spc="-3" dirty="0">
                <a:latin typeface="Arial"/>
                <a:cs typeface="Arial"/>
              </a:rPr>
              <a:t> thei</a:t>
            </a:r>
            <a:r>
              <a:rPr sz="1200" dirty="0">
                <a:latin typeface="Arial"/>
                <a:cs typeface="Arial"/>
              </a:rPr>
              <a:t>r k</a:t>
            </a:r>
            <a:r>
              <a:rPr sz="1200" spc="-3" dirty="0">
                <a:latin typeface="Arial"/>
                <a:cs typeface="Arial"/>
              </a:rPr>
              <a:t>now</a:t>
            </a:r>
            <a:r>
              <a:rPr sz="1200" dirty="0">
                <a:latin typeface="Arial"/>
                <a:cs typeface="Arial"/>
              </a:rPr>
              <a:t>l</a:t>
            </a:r>
            <a:r>
              <a:rPr sz="1200" spc="-3" dirty="0">
                <a:latin typeface="Arial"/>
                <a:cs typeface="Arial"/>
              </a:rPr>
              <a:t>edg</a:t>
            </a:r>
            <a:r>
              <a:rPr sz="1200" dirty="0">
                <a:latin typeface="Arial"/>
                <a:cs typeface="Arial"/>
              </a:rPr>
              <a:t>e </a:t>
            </a:r>
            <a:r>
              <a:rPr sz="1200" spc="-10" dirty="0">
                <a:latin typeface="Arial"/>
                <a:cs typeface="Arial"/>
              </a:rPr>
              <a:t>o</a:t>
            </a:r>
            <a:r>
              <a:rPr sz="1200" spc="-3" dirty="0">
                <a:latin typeface="Arial"/>
                <a:cs typeface="Arial"/>
              </a:rPr>
              <a:t>f</a:t>
            </a:r>
            <a:r>
              <a:rPr sz="1200" spc="3" dirty="0">
                <a:latin typeface="Arial"/>
                <a:cs typeface="Arial"/>
              </a:rPr>
              <a:t> </a:t>
            </a:r>
            <a:r>
              <a:rPr sz="1200" spc="-3" dirty="0">
                <a:highlight>
                  <a:srgbClr val="FFFF00"/>
                </a:highlight>
                <a:latin typeface="Arial"/>
                <a:cs typeface="Arial"/>
              </a:rPr>
              <a:t>phonol</a:t>
            </a:r>
            <a:r>
              <a:rPr sz="1200" dirty="0">
                <a:highlight>
                  <a:srgbClr val="FFFF00"/>
                </a:highlight>
                <a:latin typeface="Arial"/>
                <a:cs typeface="Arial"/>
              </a:rPr>
              <a:t>o</a:t>
            </a:r>
            <a:r>
              <a:rPr sz="1200" spc="-3" dirty="0">
                <a:highlight>
                  <a:srgbClr val="FFFF00"/>
                </a:highlight>
                <a:latin typeface="Arial"/>
                <a:cs typeface="Arial"/>
              </a:rPr>
              <a:t>g</a:t>
            </a:r>
            <a:r>
              <a:rPr sz="1200" dirty="0">
                <a:highlight>
                  <a:srgbClr val="FFFF00"/>
                </a:highlight>
                <a:latin typeface="Arial"/>
                <a:cs typeface="Arial"/>
              </a:rPr>
              <a:t>y</a:t>
            </a:r>
            <a:r>
              <a:rPr sz="1200" spc="-3" dirty="0">
                <a:latin typeface="Arial"/>
                <a:cs typeface="Arial"/>
              </a:rPr>
              <a:t>,</a:t>
            </a:r>
            <a:r>
              <a:rPr sz="1200" spc="3" dirty="0">
                <a:latin typeface="Arial"/>
                <a:cs typeface="Arial"/>
              </a:rPr>
              <a:t> </a:t>
            </a:r>
            <a:r>
              <a:rPr sz="1200" spc="-3" dirty="0">
                <a:highlight>
                  <a:srgbClr val="FFFF00"/>
                </a:highlight>
                <a:latin typeface="Arial"/>
                <a:cs typeface="Arial"/>
              </a:rPr>
              <a:t>g</a:t>
            </a:r>
            <a:r>
              <a:rPr sz="1200" dirty="0">
                <a:highlight>
                  <a:srgbClr val="FFFF00"/>
                </a:highlight>
                <a:latin typeface="Arial"/>
                <a:cs typeface="Arial"/>
              </a:rPr>
              <a:t>r</a:t>
            </a:r>
            <a:r>
              <a:rPr sz="1200" spc="-3" dirty="0">
                <a:highlight>
                  <a:srgbClr val="FFFF00"/>
                </a:highlight>
                <a:latin typeface="Arial"/>
                <a:cs typeface="Arial"/>
              </a:rPr>
              <a:t>a</a:t>
            </a:r>
            <a:r>
              <a:rPr sz="1200" dirty="0">
                <a:highlight>
                  <a:srgbClr val="FFFF00"/>
                </a:highlight>
                <a:latin typeface="Arial"/>
                <a:cs typeface="Arial"/>
              </a:rPr>
              <a:t>mm</a:t>
            </a:r>
            <a:r>
              <a:rPr sz="1200" spc="-10" dirty="0">
                <a:highlight>
                  <a:srgbClr val="FFFF00"/>
                </a:highlight>
                <a:latin typeface="Arial"/>
                <a:cs typeface="Arial"/>
              </a:rPr>
              <a:t>a</a:t>
            </a:r>
            <a:r>
              <a:rPr sz="1200" spc="-3" dirty="0">
                <a:highlight>
                  <a:srgbClr val="FFFF00"/>
                </a:highlight>
                <a:latin typeface="Arial"/>
                <a:cs typeface="Arial"/>
              </a:rPr>
              <a:t>ti</a:t>
            </a:r>
            <a:r>
              <a:rPr sz="1200" dirty="0">
                <a:highlight>
                  <a:srgbClr val="FFFF00"/>
                </a:highlight>
                <a:latin typeface="Arial"/>
                <a:cs typeface="Arial"/>
              </a:rPr>
              <a:t>c</a:t>
            </a:r>
            <a:r>
              <a:rPr sz="1200" spc="-3" dirty="0">
                <a:highlight>
                  <a:srgbClr val="FFFF00"/>
                </a:highlight>
                <a:latin typeface="Arial"/>
                <a:cs typeface="Arial"/>
              </a:rPr>
              <a:t>a</a:t>
            </a:r>
            <a:r>
              <a:rPr sz="1200" dirty="0">
                <a:highlight>
                  <a:srgbClr val="FFFF00"/>
                </a:highlight>
                <a:latin typeface="Arial"/>
                <a:cs typeface="Arial"/>
              </a:rPr>
              <a:t>l</a:t>
            </a:r>
            <a:r>
              <a:rPr sz="1200" spc="-3" dirty="0">
                <a:highlight>
                  <a:srgbClr val="FFFF00"/>
                </a:highlight>
                <a:latin typeface="Arial"/>
                <a:cs typeface="Arial"/>
              </a:rPr>
              <a:t> </a:t>
            </a:r>
            <a:r>
              <a:rPr sz="1200" dirty="0">
                <a:highlight>
                  <a:srgbClr val="FFFF00"/>
                </a:highlight>
                <a:latin typeface="Arial"/>
                <a:cs typeface="Arial"/>
              </a:rPr>
              <a:t>s</a:t>
            </a:r>
            <a:r>
              <a:rPr sz="1200" spc="-3" dirty="0">
                <a:highlight>
                  <a:srgbClr val="FFFF00"/>
                </a:highlight>
                <a:latin typeface="Arial"/>
                <a:cs typeface="Arial"/>
              </a:rPr>
              <a:t>t</a:t>
            </a:r>
            <a:r>
              <a:rPr sz="1200" dirty="0">
                <a:highlight>
                  <a:srgbClr val="FFFF00"/>
                </a:highlight>
                <a:latin typeface="Arial"/>
                <a:cs typeface="Arial"/>
              </a:rPr>
              <a:t>r</a:t>
            </a:r>
            <a:r>
              <a:rPr sz="1200" spc="-3" dirty="0">
                <a:highlight>
                  <a:srgbClr val="FFFF00"/>
                </a:highlight>
                <a:latin typeface="Arial"/>
                <a:cs typeface="Arial"/>
              </a:rPr>
              <a:t>u</a:t>
            </a:r>
            <a:r>
              <a:rPr sz="1200" dirty="0">
                <a:highlight>
                  <a:srgbClr val="FFFF00"/>
                </a:highlight>
                <a:latin typeface="Arial"/>
                <a:cs typeface="Arial"/>
              </a:rPr>
              <a:t>c</a:t>
            </a:r>
            <a:r>
              <a:rPr sz="1200" spc="-3" dirty="0">
                <a:highlight>
                  <a:srgbClr val="FFFF00"/>
                </a:highlight>
                <a:latin typeface="Arial"/>
                <a:cs typeface="Arial"/>
              </a:rPr>
              <a:t>tu</a:t>
            </a:r>
            <a:r>
              <a:rPr sz="1200" dirty="0">
                <a:highlight>
                  <a:srgbClr val="FFFF00"/>
                </a:highlight>
                <a:latin typeface="Arial"/>
                <a:cs typeface="Arial"/>
              </a:rPr>
              <a:t>r</a:t>
            </a:r>
            <a:r>
              <a:rPr sz="1200" spc="-3" dirty="0">
                <a:highlight>
                  <a:srgbClr val="FFFF00"/>
                </a:highlight>
                <a:latin typeface="Arial"/>
                <a:cs typeface="Arial"/>
              </a:rPr>
              <a:t>e</a:t>
            </a:r>
            <a:r>
              <a:rPr sz="1200" dirty="0">
                <a:highlight>
                  <a:srgbClr val="FFFF00"/>
                </a:highlight>
                <a:latin typeface="Arial"/>
                <a:cs typeface="Arial"/>
              </a:rPr>
              <a:t>s</a:t>
            </a:r>
            <a:r>
              <a:rPr sz="1200" spc="-3" dirty="0">
                <a:latin typeface="Arial"/>
                <a:cs typeface="Arial"/>
              </a:rPr>
              <a:t> and </a:t>
            </a:r>
            <a:r>
              <a:rPr sz="1200" dirty="0">
                <a:highlight>
                  <a:srgbClr val="FFFF00"/>
                </a:highlight>
                <a:latin typeface="Arial"/>
                <a:cs typeface="Arial"/>
              </a:rPr>
              <a:t>v</a:t>
            </a:r>
            <a:r>
              <a:rPr sz="1200" spc="-3" dirty="0">
                <a:highlight>
                  <a:srgbClr val="FFFF00"/>
                </a:highlight>
                <a:latin typeface="Arial"/>
                <a:cs typeface="Arial"/>
              </a:rPr>
              <a:t>o</a:t>
            </a:r>
            <a:r>
              <a:rPr sz="1200" dirty="0">
                <a:highlight>
                  <a:srgbClr val="FFFF00"/>
                </a:highlight>
                <a:latin typeface="Arial"/>
                <a:cs typeface="Arial"/>
              </a:rPr>
              <a:t>c</a:t>
            </a:r>
            <a:r>
              <a:rPr sz="1200" spc="-3" dirty="0">
                <a:highlight>
                  <a:srgbClr val="FFFF00"/>
                </a:highlight>
                <a:latin typeface="Arial"/>
                <a:cs typeface="Arial"/>
              </a:rPr>
              <a:t>abu</a:t>
            </a:r>
            <a:r>
              <a:rPr sz="1200" dirty="0">
                <a:highlight>
                  <a:srgbClr val="FFFF00"/>
                </a:highlight>
                <a:latin typeface="Arial"/>
                <a:cs typeface="Arial"/>
              </a:rPr>
              <a:t>l</a:t>
            </a:r>
            <a:r>
              <a:rPr sz="1200" spc="-3" dirty="0">
                <a:highlight>
                  <a:srgbClr val="FFFF00"/>
                </a:highlight>
                <a:latin typeface="Arial"/>
                <a:cs typeface="Arial"/>
              </a:rPr>
              <a:t>a</a:t>
            </a:r>
            <a:r>
              <a:rPr sz="1200" dirty="0">
                <a:highlight>
                  <a:srgbClr val="FFFF00"/>
                </a:highlight>
                <a:latin typeface="Arial"/>
                <a:cs typeface="Arial"/>
              </a:rPr>
              <a:t>ry</a:t>
            </a:r>
            <a:r>
              <a:rPr sz="1200" spc="-3" dirty="0">
                <a:latin typeface="Arial"/>
                <a:cs typeface="Arial"/>
              </a:rPr>
              <a:t>.</a:t>
            </a:r>
            <a:endParaRPr sz="1200" dirty="0">
              <a:latin typeface="Arial"/>
              <a:cs typeface="Arial"/>
            </a:endParaRPr>
          </a:p>
          <a:p>
            <a:pPr>
              <a:spcBef>
                <a:spcPts val="32"/>
              </a:spcBef>
            </a:pPr>
            <a:endParaRPr sz="1200" dirty="0">
              <a:latin typeface="Times New Roman"/>
              <a:cs typeface="Times New Roman"/>
            </a:endParaRPr>
          </a:p>
          <a:p>
            <a:pPr marL="8145" marR="51310">
              <a:lnSpc>
                <a:spcPct val="114999"/>
              </a:lnSpc>
            </a:pPr>
            <a:r>
              <a:rPr sz="1200" spc="-3" dirty="0">
                <a:latin typeface="Arial"/>
                <a:cs typeface="Arial"/>
              </a:rPr>
              <a:t>Th</a:t>
            </a:r>
            <a:r>
              <a:rPr sz="1200" dirty="0">
                <a:latin typeface="Arial"/>
                <a:cs typeface="Arial"/>
              </a:rPr>
              <a:t>e </a:t>
            </a:r>
            <a:r>
              <a:rPr sz="1200" spc="-3" dirty="0">
                <a:latin typeface="Arial"/>
                <a:cs typeface="Arial"/>
              </a:rPr>
              <a:t>fo</a:t>
            </a:r>
            <a:r>
              <a:rPr sz="1200" dirty="0">
                <a:latin typeface="Arial"/>
                <a:cs typeface="Arial"/>
              </a:rPr>
              <a:t>c</a:t>
            </a:r>
            <a:r>
              <a:rPr sz="1200" spc="-3" dirty="0">
                <a:latin typeface="Arial"/>
                <a:cs typeface="Arial"/>
              </a:rPr>
              <a:t>u</a:t>
            </a:r>
            <a:r>
              <a:rPr sz="1200" dirty="0">
                <a:latin typeface="Arial"/>
                <a:cs typeface="Arial"/>
              </a:rPr>
              <a:t>s </a:t>
            </a:r>
            <a:r>
              <a:rPr sz="1200" spc="-10" dirty="0">
                <a:latin typeface="Arial"/>
                <a:cs typeface="Arial"/>
              </a:rPr>
              <a:t>o</a:t>
            </a:r>
            <a:r>
              <a:rPr sz="1200" spc="-3" dirty="0">
                <a:latin typeface="Arial"/>
                <a:cs typeface="Arial"/>
              </a:rPr>
              <a:t>f</a:t>
            </a:r>
            <a:r>
              <a:rPr sz="1200" spc="3" dirty="0">
                <a:latin typeface="Arial"/>
                <a:cs typeface="Arial"/>
              </a:rPr>
              <a:t> </a:t>
            </a:r>
            <a:r>
              <a:rPr sz="1200" dirty="0">
                <a:latin typeface="Arial"/>
                <a:cs typeface="Arial"/>
              </a:rPr>
              <a:t>s</a:t>
            </a:r>
            <a:r>
              <a:rPr sz="1200" spc="-3" dirty="0">
                <a:latin typeface="Arial"/>
                <a:cs typeface="Arial"/>
              </a:rPr>
              <a:t>tud</a:t>
            </a:r>
            <a:r>
              <a:rPr sz="1200" dirty="0">
                <a:latin typeface="Arial"/>
                <a:cs typeface="Arial"/>
              </a:rPr>
              <a:t>y </a:t>
            </a:r>
            <a:r>
              <a:rPr sz="1200" spc="-3" dirty="0">
                <a:latin typeface="Arial"/>
                <a:cs typeface="Arial"/>
              </a:rPr>
              <a:t>i</a:t>
            </a:r>
            <a:r>
              <a:rPr sz="1200" dirty="0">
                <a:latin typeface="Arial"/>
                <a:cs typeface="Arial"/>
              </a:rPr>
              <a:t>n</a:t>
            </a:r>
            <a:r>
              <a:rPr sz="1200" spc="-3" dirty="0">
                <a:latin typeface="Arial"/>
                <a:cs typeface="Arial"/>
              </a:rPr>
              <a:t> </a:t>
            </a:r>
            <a:r>
              <a:rPr sz="1200" dirty="0">
                <a:latin typeface="Arial"/>
                <a:cs typeface="Arial"/>
              </a:rPr>
              <a:t>m</a:t>
            </a:r>
            <a:r>
              <a:rPr sz="1200" spc="-3" dirty="0">
                <a:latin typeface="Arial"/>
                <a:cs typeface="Arial"/>
              </a:rPr>
              <a:t>ode</a:t>
            </a:r>
            <a:r>
              <a:rPr sz="1200" dirty="0">
                <a:latin typeface="Arial"/>
                <a:cs typeface="Arial"/>
              </a:rPr>
              <a:t>rn </a:t>
            </a:r>
            <a:r>
              <a:rPr sz="1200" spc="-3" dirty="0">
                <a:latin typeface="Arial"/>
                <a:cs typeface="Arial"/>
              </a:rPr>
              <a:t>la</a:t>
            </a:r>
            <a:r>
              <a:rPr sz="1200" dirty="0">
                <a:latin typeface="Arial"/>
                <a:cs typeface="Arial"/>
              </a:rPr>
              <a:t>n</a:t>
            </a:r>
            <a:r>
              <a:rPr sz="1200" spc="-3" dirty="0">
                <a:latin typeface="Arial"/>
                <a:cs typeface="Arial"/>
              </a:rPr>
              <a:t>guage</a:t>
            </a:r>
            <a:r>
              <a:rPr sz="1200" dirty="0">
                <a:latin typeface="Arial"/>
                <a:cs typeface="Arial"/>
              </a:rPr>
              <a:t>s w</a:t>
            </a:r>
            <a:r>
              <a:rPr sz="1200" spc="-3" dirty="0">
                <a:latin typeface="Arial"/>
                <a:cs typeface="Arial"/>
              </a:rPr>
              <a:t>il</a:t>
            </a:r>
            <a:r>
              <a:rPr sz="1200" dirty="0">
                <a:latin typeface="Arial"/>
                <a:cs typeface="Arial"/>
              </a:rPr>
              <a:t>l</a:t>
            </a:r>
            <a:r>
              <a:rPr sz="1200" spc="3" dirty="0">
                <a:latin typeface="Arial"/>
                <a:cs typeface="Arial"/>
              </a:rPr>
              <a:t> </a:t>
            </a:r>
            <a:r>
              <a:rPr sz="1200" spc="-3" dirty="0">
                <a:latin typeface="Arial"/>
                <a:cs typeface="Arial"/>
              </a:rPr>
              <a:t>b</a:t>
            </a:r>
            <a:r>
              <a:rPr sz="1200" dirty="0">
                <a:latin typeface="Arial"/>
                <a:cs typeface="Arial"/>
              </a:rPr>
              <a:t>e </a:t>
            </a:r>
            <a:r>
              <a:rPr sz="1200" spc="-3" dirty="0">
                <a:latin typeface="Arial"/>
                <a:cs typeface="Arial"/>
              </a:rPr>
              <a:t>o</a:t>
            </a:r>
            <a:r>
              <a:rPr sz="1200" dirty="0">
                <a:latin typeface="Arial"/>
                <a:cs typeface="Arial"/>
              </a:rPr>
              <a:t>n </a:t>
            </a:r>
            <a:r>
              <a:rPr sz="1200" spc="-3" dirty="0">
                <a:latin typeface="Arial"/>
                <a:cs typeface="Arial"/>
              </a:rPr>
              <a:t>p</a:t>
            </a:r>
            <a:r>
              <a:rPr sz="1200" dirty="0">
                <a:latin typeface="Arial"/>
                <a:cs typeface="Arial"/>
              </a:rPr>
              <a:t>r</a:t>
            </a:r>
            <a:r>
              <a:rPr sz="1200" spc="-3" dirty="0">
                <a:latin typeface="Arial"/>
                <a:cs typeface="Arial"/>
              </a:rPr>
              <a:t>a</a:t>
            </a:r>
            <a:r>
              <a:rPr sz="1200" dirty="0">
                <a:latin typeface="Arial"/>
                <a:cs typeface="Arial"/>
              </a:rPr>
              <a:t>c</a:t>
            </a:r>
            <a:r>
              <a:rPr sz="1200" spc="-3" dirty="0">
                <a:latin typeface="Arial"/>
                <a:cs typeface="Arial"/>
              </a:rPr>
              <a:t>ti</a:t>
            </a:r>
            <a:r>
              <a:rPr sz="1200" dirty="0">
                <a:latin typeface="Arial"/>
                <a:cs typeface="Arial"/>
              </a:rPr>
              <a:t>c</a:t>
            </a:r>
            <a:r>
              <a:rPr sz="1200" spc="-3" dirty="0">
                <a:latin typeface="Arial"/>
                <a:cs typeface="Arial"/>
              </a:rPr>
              <a:t>a</a:t>
            </a:r>
            <a:r>
              <a:rPr sz="1200" dirty="0">
                <a:latin typeface="Arial"/>
                <a:cs typeface="Arial"/>
              </a:rPr>
              <a:t>l</a:t>
            </a:r>
            <a:r>
              <a:rPr sz="1200" spc="-3" dirty="0">
                <a:latin typeface="Arial"/>
                <a:cs typeface="Arial"/>
              </a:rPr>
              <a:t> </a:t>
            </a:r>
            <a:r>
              <a:rPr sz="1200" dirty="0">
                <a:latin typeface="Arial"/>
                <a:cs typeface="Arial"/>
              </a:rPr>
              <a:t>c</a:t>
            </a:r>
            <a:r>
              <a:rPr sz="1200" spc="-3" dirty="0">
                <a:latin typeface="Arial"/>
                <a:cs typeface="Arial"/>
              </a:rPr>
              <a:t>o</a:t>
            </a:r>
            <a:r>
              <a:rPr sz="1200" dirty="0">
                <a:latin typeface="Arial"/>
                <a:cs typeface="Arial"/>
              </a:rPr>
              <a:t>mm</a:t>
            </a:r>
            <a:r>
              <a:rPr sz="1200" spc="-3" dirty="0">
                <a:latin typeface="Arial"/>
                <a:cs typeface="Arial"/>
              </a:rPr>
              <a:t>uni</a:t>
            </a:r>
            <a:r>
              <a:rPr sz="1200" dirty="0">
                <a:latin typeface="Arial"/>
                <a:cs typeface="Arial"/>
              </a:rPr>
              <a:t>c</a:t>
            </a:r>
            <a:r>
              <a:rPr sz="1200" spc="-10" dirty="0">
                <a:latin typeface="Arial"/>
                <a:cs typeface="Arial"/>
              </a:rPr>
              <a:t>a</a:t>
            </a:r>
            <a:r>
              <a:rPr sz="1200" spc="-3" dirty="0">
                <a:latin typeface="Arial"/>
                <a:cs typeface="Arial"/>
              </a:rPr>
              <a:t>ti</a:t>
            </a:r>
            <a:r>
              <a:rPr sz="1200" dirty="0">
                <a:latin typeface="Arial"/>
                <a:cs typeface="Arial"/>
              </a:rPr>
              <a:t>o</a:t>
            </a:r>
            <a:r>
              <a:rPr sz="1200" spc="-10" dirty="0">
                <a:latin typeface="Arial"/>
                <a:cs typeface="Arial"/>
              </a:rPr>
              <a:t>n</a:t>
            </a:r>
            <a:r>
              <a:rPr sz="1200" spc="-3" dirty="0">
                <a:latin typeface="Arial"/>
                <a:cs typeface="Arial"/>
              </a:rPr>
              <a:t>.</a:t>
            </a:r>
            <a:r>
              <a:rPr sz="1200" spc="3" dirty="0">
                <a:latin typeface="Arial"/>
                <a:cs typeface="Arial"/>
              </a:rPr>
              <a:t> </a:t>
            </a:r>
            <a:endParaRPr sz="1200" dirty="0">
              <a:latin typeface="Times New Roman"/>
              <a:cs typeface="Times New Roman"/>
            </a:endParaRPr>
          </a:p>
          <a:p>
            <a:pPr marL="8145"/>
            <a:r>
              <a:rPr sz="1200" spc="-3" dirty="0">
                <a:latin typeface="Arial"/>
                <a:cs typeface="Arial"/>
              </a:rPr>
              <a:t>Pup</a:t>
            </a:r>
            <a:r>
              <a:rPr sz="1200" dirty="0">
                <a:latin typeface="Arial"/>
                <a:cs typeface="Arial"/>
              </a:rPr>
              <a:t>i</a:t>
            </a:r>
            <a:r>
              <a:rPr sz="1200" spc="-3" dirty="0">
                <a:latin typeface="Arial"/>
                <a:cs typeface="Arial"/>
              </a:rPr>
              <a:t>l</a:t>
            </a:r>
            <a:r>
              <a:rPr sz="1200" dirty="0">
                <a:latin typeface="Arial"/>
                <a:cs typeface="Arial"/>
              </a:rPr>
              <a:t>s s</a:t>
            </a:r>
            <a:r>
              <a:rPr sz="1200" spc="-3" dirty="0">
                <a:latin typeface="Arial"/>
                <a:cs typeface="Arial"/>
              </a:rPr>
              <a:t>h</a:t>
            </a:r>
            <a:r>
              <a:rPr sz="1200" dirty="0">
                <a:latin typeface="Arial"/>
                <a:cs typeface="Arial"/>
              </a:rPr>
              <a:t>o</a:t>
            </a:r>
            <a:r>
              <a:rPr sz="1200" spc="-3" dirty="0">
                <a:latin typeface="Arial"/>
                <a:cs typeface="Arial"/>
              </a:rPr>
              <a:t>ul</a:t>
            </a:r>
            <a:r>
              <a:rPr sz="1200" dirty="0">
                <a:latin typeface="Arial"/>
                <a:cs typeface="Arial"/>
              </a:rPr>
              <a:t>d </a:t>
            </a:r>
            <a:r>
              <a:rPr sz="1200" spc="-3" dirty="0">
                <a:latin typeface="Arial"/>
                <a:cs typeface="Arial"/>
              </a:rPr>
              <a:t>b</a:t>
            </a:r>
            <a:r>
              <a:rPr sz="1200" dirty="0">
                <a:latin typeface="Arial"/>
                <a:cs typeface="Arial"/>
              </a:rPr>
              <a:t>e </a:t>
            </a:r>
            <a:r>
              <a:rPr sz="1200" spc="-3" dirty="0">
                <a:latin typeface="Arial"/>
                <a:cs typeface="Arial"/>
              </a:rPr>
              <a:t>tau</a:t>
            </a:r>
            <a:r>
              <a:rPr sz="1200" dirty="0">
                <a:latin typeface="Arial"/>
                <a:cs typeface="Arial"/>
              </a:rPr>
              <a:t>g</a:t>
            </a:r>
            <a:r>
              <a:rPr sz="1200" spc="-10" dirty="0">
                <a:latin typeface="Arial"/>
                <a:cs typeface="Arial"/>
              </a:rPr>
              <a:t>h</a:t>
            </a:r>
            <a:r>
              <a:rPr sz="1200" spc="-3" dirty="0">
                <a:latin typeface="Arial"/>
                <a:cs typeface="Arial"/>
              </a:rPr>
              <a:t>t</a:t>
            </a:r>
            <a:r>
              <a:rPr sz="1200" spc="3" dirty="0">
                <a:latin typeface="Arial"/>
                <a:cs typeface="Arial"/>
              </a:rPr>
              <a:t> </a:t>
            </a:r>
            <a:r>
              <a:rPr sz="1200" spc="-3" dirty="0">
                <a:latin typeface="Arial"/>
                <a:cs typeface="Arial"/>
              </a:rPr>
              <a:t>t</a:t>
            </a:r>
            <a:r>
              <a:rPr sz="1200" spc="-6" dirty="0">
                <a:latin typeface="Arial"/>
                <a:cs typeface="Arial"/>
              </a:rPr>
              <a:t>o:</a:t>
            </a:r>
            <a:endParaRPr sz="1200" dirty="0">
              <a:latin typeface="Arial"/>
              <a:cs typeface="Arial"/>
            </a:endParaRPr>
          </a:p>
          <a:p>
            <a:pPr marL="236744" marR="377905" indent="-228600">
              <a:lnSpc>
                <a:spcPct val="114999"/>
              </a:lnSpc>
              <a:spcBef>
                <a:spcPts val="385"/>
              </a:spcBef>
              <a:buClr>
                <a:srgbClr val="104F75"/>
              </a:buClr>
              <a:buFont typeface="+mj-lt"/>
              <a:buAutoNum type="arabicPeriod"/>
              <a:tabLst>
                <a:tab pos="153931" algn="l"/>
              </a:tabLst>
            </a:pPr>
            <a:r>
              <a:rPr sz="1200" spc="-3" dirty="0">
                <a:latin typeface="Arial"/>
                <a:cs typeface="Arial"/>
              </a:rPr>
              <a:t>li</a:t>
            </a:r>
            <a:r>
              <a:rPr sz="1200" dirty="0">
                <a:latin typeface="Arial"/>
                <a:cs typeface="Arial"/>
              </a:rPr>
              <a:t>s</a:t>
            </a:r>
            <a:r>
              <a:rPr sz="1200" spc="-3" dirty="0">
                <a:latin typeface="Arial"/>
                <a:cs typeface="Arial"/>
              </a:rPr>
              <a:t>te</a:t>
            </a:r>
            <a:r>
              <a:rPr sz="1200" dirty="0">
                <a:latin typeface="Arial"/>
                <a:cs typeface="Arial"/>
              </a:rPr>
              <a:t>n </a:t>
            </a:r>
            <a:r>
              <a:rPr sz="1200" spc="-10" dirty="0">
                <a:latin typeface="Arial"/>
                <a:cs typeface="Arial"/>
              </a:rPr>
              <a:t>a</a:t>
            </a:r>
            <a:r>
              <a:rPr sz="1200" spc="-3" dirty="0">
                <a:latin typeface="Arial"/>
                <a:cs typeface="Arial"/>
              </a:rPr>
              <a:t>tten</a:t>
            </a:r>
            <a:r>
              <a:rPr sz="1200" dirty="0">
                <a:latin typeface="Arial"/>
                <a:cs typeface="Arial"/>
              </a:rPr>
              <a:t>t</a:t>
            </a:r>
            <a:r>
              <a:rPr sz="1200" spc="-3" dirty="0">
                <a:latin typeface="Arial"/>
                <a:cs typeface="Arial"/>
              </a:rPr>
              <a:t>i</a:t>
            </a:r>
            <a:r>
              <a:rPr sz="1200" dirty="0">
                <a:latin typeface="Arial"/>
                <a:cs typeface="Arial"/>
              </a:rPr>
              <a:t>v</a:t>
            </a:r>
            <a:r>
              <a:rPr sz="1200" spc="-3" dirty="0">
                <a:latin typeface="Arial"/>
                <a:cs typeface="Arial"/>
              </a:rPr>
              <a:t>el</a:t>
            </a:r>
            <a:r>
              <a:rPr sz="1200" dirty="0">
                <a:latin typeface="Arial"/>
                <a:cs typeface="Arial"/>
              </a:rPr>
              <a:t>y </a:t>
            </a:r>
            <a:r>
              <a:rPr sz="1200" spc="-3" dirty="0">
                <a:latin typeface="Arial"/>
                <a:cs typeface="Arial"/>
              </a:rPr>
              <a:t>t</a:t>
            </a:r>
            <a:r>
              <a:rPr sz="1200" dirty="0">
                <a:latin typeface="Arial"/>
                <a:cs typeface="Arial"/>
              </a:rPr>
              <a:t>o s</a:t>
            </a:r>
            <a:r>
              <a:rPr sz="1200" spc="-3" dirty="0">
                <a:latin typeface="Arial"/>
                <a:cs typeface="Arial"/>
              </a:rPr>
              <a:t>po</a:t>
            </a:r>
            <a:r>
              <a:rPr sz="1200" dirty="0">
                <a:latin typeface="Arial"/>
                <a:cs typeface="Arial"/>
              </a:rPr>
              <a:t>k</a:t>
            </a:r>
            <a:r>
              <a:rPr sz="1200" spc="-3" dirty="0">
                <a:latin typeface="Arial"/>
                <a:cs typeface="Arial"/>
              </a:rPr>
              <a:t>e</a:t>
            </a:r>
            <a:r>
              <a:rPr sz="1200" dirty="0">
                <a:latin typeface="Arial"/>
                <a:cs typeface="Arial"/>
              </a:rPr>
              <a:t>n </a:t>
            </a:r>
            <a:r>
              <a:rPr sz="1200" spc="-3" dirty="0">
                <a:latin typeface="Arial"/>
                <a:cs typeface="Arial"/>
              </a:rPr>
              <a:t>lang</a:t>
            </a:r>
            <a:r>
              <a:rPr sz="1200" dirty="0">
                <a:latin typeface="Arial"/>
                <a:cs typeface="Arial"/>
              </a:rPr>
              <a:t>ua</a:t>
            </a:r>
            <a:r>
              <a:rPr sz="1200" spc="-3" dirty="0">
                <a:latin typeface="Arial"/>
                <a:cs typeface="Arial"/>
              </a:rPr>
              <a:t>g</a:t>
            </a:r>
            <a:r>
              <a:rPr sz="1200" dirty="0">
                <a:latin typeface="Arial"/>
                <a:cs typeface="Arial"/>
              </a:rPr>
              <a:t>e </a:t>
            </a:r>
            <a:r>
              <a:rPr sz="1200" spc="-3" dirty="0">
                <a:latin typeface="Arial"/>
                <a:cs typeface="Arial"/>
              </a:rPr>
              <a:t>an</a:t>
            </a:r>
            <a:r>
              <a:rPr sz="1200" dirty="0">
                <a:latin typeface="Arial"/>
                <a:cs typeface="Arial"/>
              </a:rPr>
              <a:t>d s</a:t>
            </a:r>
            <a:r>
              <a:rPr sz="1200" spc="-3" dirty="0">
                <a:latin typeface="Arial"/>
                <a:cs typeface="Arial"/>
              </a:rPr>
              <a:t>h</a:t>
            </a:r>
            <a:r>
              <a:rPr sz="1200" dirty="0">
                <a:latin typeface="Arial"/>
                <a:cs typeface="Arial"/>
              </a:rPr>
              <a:t>ow</a:t>
            </a:r>
            <a:r>
              <a:rPr sz="1200" spc="-3" dirty="0">
                <a:latin typeface="Arial"/>
                <a:cs typeface="Arial"/>
              </a:rPr>
              <a:t> unde</a:t>
            </a:r>
            <a:r>
              <a:rPr sz="1200" dirty="0">
                <a:latin typeface="Arial"/>
                <a:cs typeface="Arial"/>
              </a:rPr>
              <a:t>rs</a:t>
            </a:r>
            <a:r>
              <a:rPr sz="1200" spc="-3" dirty="0">
                <a:latin typeface="Arial"/>
                <a:cs typeface="Arial"/>
              </a:rPr>
              <a:t>tandin</a:t>
            </a:r>
            <a:r>
              <a:rPr sz="1200" dirty="0">
                <a:latin typeface="Arial"/>
                <a:cs typeface="Arial"/>
              </a:rPr>
              <a:t>g </a:t>
            </a:r>
            <a:r>
              <a:rPr sz="1200" spc="-3" dirty="0">
                <a:latin typeface="Arial"/>
                <a:cs typeface="Arial"/>
              </a:rPr>
              <a:t>b</a:t>
            </a:r>
            <a:r>
              <a:rPr sz="1200" dirty="0">
                <a:latin typeface="Arial"/>
                <a:cs typeface="Arial"/>
              </a:rPr>
              <a:t>y j</a:t>
            </a:r>
            <a:r>
              <a:rPr sz="1200" spc="-3" dirty="0">
                <a:latin typeface="Arial"/>
                <a:cs typeface="Arial"/>
              </a:rPr>
              <a:t>o</a:t>
            </a:r>
            <a:r>
              <a:rPr sz="1200" dirty="0">
                <a:latin typeface="Arial"/>
                <a:cs typeface="Arial"/>
              </a:rPr>
              <a:t>i</a:t>
            </a:r>
            <a:r>
              <a:rPr sz="1200" spc="-3" dirty="0">
                <a:latin typeface="Arial"/>
                <a:cs typeface="Arial"/>
              </a:rPr>
              <a:t>nin</a:t>
            </a:r>
            <a:r>
              <a:rPr sz="1200" dirty="0">
                <a:latin typeface="Arial"/>
                <a:cs typeface="Arial"/>
              </a:rPr>
              <a:t>g </a:t>
            </a:r>
            <a:r>
              <a:rPr sz="1200" spc="-3" dirty="0">
                <a:latin typeface="Arial"/>
                <a:cs typeface="Arial"/>
              </a:rPr>
              <a:t>i</a:t>
            </a:r>
            <a:r>
              <a:rPr sz="1200" dirty="0">
                <a:latin typeface="Arial"/>
                <a:cs typeface="Arial"/>
              </a:rPr>
              <a:t>n </a:t>
            </a:r>
            <a:r>
              <a:rPr sz="1200" spc="-3" dirty="0">
                <a:latin typeface="Arial"/>
                <a:cs typeface="Arial"/>
              </a:rPr>
              <a:t>a</a:t>
            </a:r>
            <a:r>
              <a:rPr sz="1200" dirty="0">
                <a:latin typeface="Arial"/>
                <a:cs typeface="Arial"/>
              </a:rPr>
              <a:t>nd r</a:t>
            </a:r>
            <a:r>
              <a:rPr sz="1200" spc="-3" dirty="0">
                <a:latin typeface="Arial"/>
                <a:cs typeface="Arial"/>
              </a:rPr>
              <a:t>e</a:t>
            </a:r>
            <a:r>
              <a:rPr sz="1200" dirty="0">
                <a:latin typeface="Arial"/>
                <a:cs typeface="Arial"/>
              </a:rPr>
              <a:t>s</a:t>
            </a:r>
            <a:r>
              <a:rPr sz="1200" spc="-3" dirty="0">
                <a:latin typeface="Arial"/>
                <a:cs typeface="Arial"/>
              </a:rPr>
              <a:t>pondi</a:t>
            </a:r>
            <a:r>
              <a:rPr sz="1200" dirty="0">
                <a:latin typeface="Arial"/>
                <a:cs typeface="Arial"/>
              </a:rPr>
              <a:t>ng</a:t>
            </a:r>
          </a:p>
          <a:p>
            <a:pPr marL="236744" marR="133569" indent="-228600">
              <a:lnSpc>
                <a:spcPct val="114999"/>
              </a:lnSpc>
              <a:spcBef>
                <a:spcPts val="385"/>
              </a:spcBef>
              <a:buClr>
                <a:srgbClr val="104F75"/>
              </a:buClr>
              <a:buFont typeface="+mj-lt"/>
              <a:buAutoNum type="arabicPeriod"/>
              <a:tabLst>
                <a:tab pos="153931" algn="l"/>
              </a:tabLst>
            </a:pPr>
            <a:r>
              <a:rPr sz="1200" spc="-3" dirty="0">
                <a:latin typeface="Arial"/>
                <a:cs typeface="Arial"/>
              </a:rPr>
              <a:t>e</a:t>
            </a:r>
            <a:r>
              <a:rPr sz="1200" spc="-6" dirty="0">
                <a:latin typeface="Arial"/>
                <a:cs typeface="Arial"/>
              </a:rPr>
              <a:t>x</a:t>
            </a:r>
            <a:r>
              <a:rPr sz="1200" dirty="0">
                <a:latin typeface="Arial"/>
                <a:cs typeface="Arial"/>
              </a:rPr>
              <a:t>p</a:t>
            </a:r>
            <a:r>
              <a:rPr sz="1200" spc="-3" dirty="0">
                <a:latin typeface="Arial"/>
                <a:cs typeface="Arial"/>
              </a:rPr>
              <a:t>lo</a:t>
            </a:r>
            <a:r>
              <a:rPr sz="1200" dirty="0">
                <a:latin typeface="Arial"/>
                <a:cs typeface="Arial"/>
              </a:rPr>
              <a:t>re </a:t>
            </a:r>
            <a:r>
              <a:rPr sz="1200" spc="-3" dirty="0">
                <a:latin typeface="Arial"/>
                <a:cs typeface="Arial"/>
              </a:rPr>
              <a:t>th</a:t>
            </a:r>
            <a:r>
              <a:rPr sz="1200" dirty="0">
                <a:latin typeface="Arial"/>
                <a:cs typeface="Arial"/>
              </a:rPr>
              <a:t>e</a:t>
            </a:r>
            <a:r>
              <a:rPr sz="1200" spc="3" dirty="0">
                <a:latin typeface="Arial"/>
                <a:cs typeface="Arial"/>
              </a:rPr>
              <a:t> </a:t>
            </a:r>
            <a:r>
              <a:rPr sz="1200" spc="-3" dirty="0">
                <a:latin typeface="Arial"/>
                <a:cs typeface="Arial"/>
              </a:rPr>
              <a:t>pa</a:t>
            </a:r>
            <a:r>
              <a:rPr sz="1200" dirty="0">
                <a:latin typeface="Arial"/>
                <a:cs typeface="Arial"/>
              </a:rPr>
              <a:t>t</a:t>
            </a:r>
            <a:r>
              <a:rPr sz="1200" spc="-3" dirty="0">
                <a:latin typeface="Arial"/>
                <a:cs typeface="Arial"/>
              </a:rPr>
              <a:t>te</a:t>
            </a:r>
            <a:r>
              <a:rPr sz="1200" dirty="0">
                <a:latin typeface="Arial"/>
                <a:cs typeface="Arial"/>
              </a:rPr>
              <a:t>r</a:t>
            </a:r>
            <a:r>
              <a:rPr sz="1200" spc="-3" dirty="0">
                <a:latin typeface="Arial"/>
                <a:cs typeface="Arial"/>
              </a:rPr>
              <a:t>n</a:t>
            </a:r>
            <a:r>
              <a:rPr sz="1200" dirty="0">
                <a:latin typeface="Arial"/>
                <a:cs typeface="Arial"/>
              </a:rPr>
              <a:t>s </a:t>
            </a:r>
            <a:r>
              <a:rPr sz="1200" spc="-6" dirty="0">
                <a:latin typeface="Arial"/>
                <a:cs typeface="Arial"/>
              </a:rPr>
              <a:t>a</a:t>
            </a:r>
            <a:r>
              <a:rPr sz="1200" spc="-3" dirty="0">
                <a:latin typeface="Arial"/>
                <a:cs typeface="Arial"/>
              </a:rPr>
              <a:t>n</a:t>
            </a:r>
            <a:r>
              <a:rPr sz="1200" dirty="0">
                <a:latin typeface="Arial"/>
                <a:cs typeface="Arial"/>
              </a:rPr>
              <a:t>d s</a:t>
            </a:r>
            <a:r>
              <a:rPr sz="1200" spc="-3" dirty="0">
                <a:latin typeface="Arial"/>
                <a:cs typeface="Arial"/>
              </a:rPr>
              <a:t>ound</a:t>
            </a:r>
            <a:r>
              <a:rPr sz="1200" dirty="0">
                <a:latin typeface="Arial"/>
                <a:cs typeface="Arial"/>
              </a:rPr>
              <a:t>s </a:t>
            </a:r>
            <a:r>
              <a:rPr sz="1200" spc="-10" dirty="0">
                <a:latin typeface="Arial"/>
                <a:cs typeface="Arial"/>
              </a:rPr>
              <a:t>o</a:t>
            </a:r>
            <a:r>
              <a:rPr sz="1200" spc="-3" dirty="0">
                <a:latin typeface="Arial"/>
                <a:cs typeface="Arial"/>
              </a:rPr>
              <a:t>f</a:t>
            </a:r>
            <a:r>
              <a:rPr sz="1200" spc="3" dirty="0">
                <a:latin typeface="Arial"/>
                <a:cs typeface="Arial"/>
              </a:rPr>
              <a:t> </a:t>
            </a:r>
            <a:r>
              <a:rPr sz="1200" spc="-3" dirty="0">
                <a:latin typeface="Arial"/>
                <a:cs typeface="Arial"/>
              </a:rPr>
              <a:t>langua</a:t>
            </a:r>
            <a:r>
              <a:rPr sz="1200" dirty="0">
                <a:latin typeface="Arial"/>
                <a:cs typeface="Arial"/>
              </a:rPr>
              <a:t>ge </a:t>
            </a:r>
            <a:r>
              <a:rPr sz="1200" spc="-3" dirty="0">
                <a:latin typeface="Arial"/>
                <a:cs typeface="Arial"/>
              </a:rPr>
              <a:t>th</a:t>
            </a:r>
            <a:r>
              <a:rPr sz="1200" dirty="0">
                <a:latin typeface="Arial"/>
                <a:cs typeface="Arial"/>
              </a:rPr>
              <a:t>r</a:t>
            </a:r>
            <a:r>
              <a:rPr sz="1200" spc="-3" dirty="0">
                <a:latin typeface="Arial"/>
                <a:cs typeface="Arial"/>
              </a:rPr>
              <a:t>oug</a:t>
            </a:r>
            <a:r>
              <a:rPr sz="1200" dirty="0">
                <a:latin typeface="Arial"/>
                <a:cs typeface="Arial"/>
              </a:rPr>
              <a:t>h s</a:t>
            </a:r>
            <a:r>
              <a:rPr sz="1200" spc="-3" dirty="0">
                <a:latin typeface="Arial"/>
                <a:cs typeface="Arial"/>
              </a:rPr>
              <a:t>ong</a:t>
            </a:r>
            <a:r>
              <a:rPr sz="1200" dirty="0">
                <a:latin typeface="Arial"/>
                <a:cs typeface="Arial"/>
              </a:rPr>
              <a:t>s </a:t>
            </a:r>
            <a:r>
              <a:rPr sz="1200" spc="-3" dirty="0">
                <a:latin typeface="Arial"/>
                <a:cs typeface="Arial"/>
              </a:rPr>
              <a:t>an</a:t>
            </a:r>
            <a:r>
              <a:rPr sz="1200" dirty="0">
                <a:latin typeface="Arial"/>
                <a:cs typeface="Arial"/>
              </a:rPr>
              <a:t>d r</a:t>
            </a:r>
            <a:r>
              <a:rPr sz="1200" spc="-3" dirty="0">
                <a:latin typeface="Arial"/>
                <a:cs typeface="Arial"/>
              </a:rPr>
              <a:t>h</a:t>
            </a:r>
            <a:r>
              <a:rPr sz="1200" dirty="0">
                <a:latin typeface="Arial"/>
                <a:cs typeface="Arial"/>
              </a:rPr>
              <a:t>ym</a:t>
            </a:r>
            <a:r>
              <a:rPr sz="1200" spc="-3" dirty="0">
                <a:latin typeface="Arial"/>
                <a:cs typeface="Arial"/>
              </a:rPr>
              <a:t>e</a:t>
            </a:r>
            <a:r>
              <a:rPr sz="1200" dirty="0">
                <a:latin typeface="Arial"/>
                <a:cs typeface="Arial"/>
              </a:rPr>
              <a:t>s </a:t>
            </a:r>
            <a:r>
              <a:rPr sz="1200" spc="-3" dirty="0">
                <a:latin typeface="Arial"/>
                <a:cs typeface="Arial"/>
              </a:rPr>
              <a:t>an</a:t>
            </a:r>
            <a:r>
              <a:rPr sz="1200" dirty="0">
                <a:latin typeface="Arial"/>
                <a:cs typeface="Arial"/>
              </a:rPr>
              <a:t>d </a:t>
            </a:r>
            <a:r>
              <a:rPr sz="1200" spc="-3" dirty="0">
                <a:latin typeface="Arial"/>
                <a:cs typeface="Arial"/>
              </a:rPr>
              <a:t>lin</a:t>
            </a:r>
            <a:r>
              <a:rPr sz="1200" dirty="0">
                <a:latin typeface="Arial"/>
                <a:cs typeface="Arial"/>
              </a:rPr>
              <a:t>k </a:t>
            </a:r>
            <a:r>
              <a:rPr sz="1200" spc="-3" dirty="0">
                <a:latin typeface="Arial"/>
                <a:cs typeface="Arial"/>
              </a:rPr>
              <a:t>the </a:t>
            </a:r>
            <a:r>
              <a:rPr sz="1200" dirty="0">
                <a:latin typeface="Arial"/>
                <a:cs typeface="Arial"/>
              </a:rPr>
              <a:t>s</a:t>
            </a:r>
            <a:r>
              <a:rPr sz="1200" spc="-3" dirty="0">
                <a:latin typeface="Arial"/>
                <a:cs typeface="Arial"/>
              </a:rPr>
              <a:t>pel</a:t>
            </a:r>
            <a:r>
              <a:rPr sz="1200" dirty="0">
                <a:latin typeface="Arial"/>
                <a:cs typeface="Arial"/>
              </a:rPr>
              <a:t>l</a:t>
            </a:r>
            <a:r>
              <a:rPr sz="1200" spc="-3" dirty="0">
                <a:latin typeface="Arial"/>
                <a:cs typeface="Arial"/>
              </a:rPr>
              <a:t>ing</a:t>
            </a:r>
            <a:r>
              <a:rPr sz="1200" dirty="0">
                <a:latin typeface="Arial"/>
                <a:cs typeface="Arial"/>
              </a:rPr>
              <a:t>,</a:t>
            </a:r>
            <a:r>
              <a:rPr sz="1200" spc="3" dirty="0">
                <a:latin typeface="Arial"/>
                <a:cs typeface="Arial"/>
              </a:rPr>
              <a:t> </a:t>
            </a:r>
            <a:r>
              <a:rPr sz="1200" dirty="0">
                <a:latin typeface="Arial"/>
                <a:cs typeface="Arial"/>
              </a:rPr>
              <a:t>so</a:t>
            </a:r>
            <a:r>
              <a:rPr sz="1200" spc="-3" dirty="0">
                <a:latin typeface="Arial"/>
                <a:cs typeface="Arial"/>
              </a:rPr>
              <a:t>un</a:t>
            </a:r>
            <a:r>
              <a:rPr sz="1200" dirty="0">
                <a:latin typeface="Arial"/>
                <a:cs typeface="Arial"/>
              </a:rPr>
              <a:t>d </a:t>
            </a:r>
            <a:r>
              <a:rPr sz="1200" spc="-3" dirty="0">
                <a:latin typeface="Arial"/>
                <a:cs typeface="Arial"/>
              </a:rPr>
              <a:t>an</a:t>
            </a:r>
            <a:r>
              <a:rPr sz="1200" dirty="0">
                <a:latin typeface="Arial"/>
                <a:cs typeface="Arial"/>
              </a:rPr>
              <a:t>d m</a:t>
            </a:r>
            <a:r>
              <a:rPr sz="1200" spc="-3" dirty="0">
                <a:latin typeface="Arial"/>
                <a:cs typeface="Arial"/>
              </a:rPr>
              <a:t>eani</a:t>
            </a:r>
            <a:r>
              <a:rPr sz="1200" dirty="0">
                <a:latin typeface="Arial"/>
                <a:cs typeface="Arial"/>
              </a:rPr>
              <a:t>ng </a:t>
            </a:r>
            <a:r>
              <a:rPr sz="1200" spc="-10" dirty="0">
                <a:latin typeface="Arial"/>
                <a:cs typeface="Arial"/>
              </a:rPr>
              <a:t>o</a:t>
            </a:r>
            <a:r>
              <a:rPr sz="1200" spc="-3" dirty="0">
                <a:latin typeface="Arial"/>
                <a:cs typeface="Arial"/>
              </a:rPr>
              <a:t>f</a:t>
            </a:r>
            <a:r>
              <a:rPr sz="1200" spc="3" dirty="0">
                <a:latin typeface="Arial"/>
                <a:cs typeface="Arial"/>
              </a:rPr>
              <a:t> </a:t>
            </a:r>
            <a:r>
              <a:rPr sz="1200" spc="-3" dirty="0">
                <a:latin typeface="Arial"/>
                <a:cs typeface="Arial"/>
              </a:rPr>
              <a:t>wo</a:t>
            </a:r>
            <a:r>
              <a:rPr sz="1200" dirty="0">
                <a:latin typeface="Arial"/>
                <a:cs typeface="Arial"/>
              </a:rPr>
              <a:t>r</a:t>
            </a:r>
            <a:r>
              <a:rPr sz="1200" spc="-3" dirty="0">
                <a:latin typeface="Arial"/>
                <a:cs typeface="Arial"/>
              </a:rPr>
              <a:t>ds</a:t>
            </a:r>
            <a:endParaRPr sz="1200" dirty="0">
              <a:latin typeface="Arial"/>
              <a:cs typeface="Arial"/>
            </a:endParaRPr>
          </a:p>
          <a:p>
            <a:pPr marL="236744" marR="68414" indent="-228600">
              <a:lnSpc>
                <a:spcPct val="114999"/>
              </a:lnSpc>
              <a:spcBef>
                <a:spcPts val="385"/>
              </a:spcBef>
              <a:buClr>
                <a:srgbClr val="104F75"/>
              </a:buClr>
              <a:buFont typeface="+mj-lt"/>
              <a:buAutoNum type="arabicPeriod"/>
              <a:tabLst>
                <a:tab pos="153931" algn="l"/>
              </a:tabLst>
            </a:pPr>
            <a:r>
              <a:rPr sz="1200" spc="-3" dirty="0">
                <a:latin typeface="Arial"/>
                <a:cs typeface="Arial"/>
              </a:rPr>
              <a:t>engag</a:t>
            </a:r>
            <a:r>
              <a:rPr sz="1200" dirty="0">
                <a:latin typeface="Arial"/>
                <a:cs typeface="Arial"/>
              </a:rPr>
              <a:t>e in c</a:t>
            </a:r>
            <a:r>
              <a:rPr sz="1200" spc="-3" dirty="0">
                <a:latin typeface="Arial"/>
                <a:cs typeface="Arial"/>
              </a:rPr>
              <a:t>on</a:t>
            </a:r>
            <a:r>
              <a:rPr sz="1200" dirty="0">
                <a:latin typeface="Arial"/>
                <a:cs typeface="Arial"/>
              </a:rPr>
              <a:t>v</a:t>
            </a:r>
            <a:r>
              <a:rPr sz="1200" spc="-3" dirty="0">
                <a:latin typeface="Arial"/>
                <a:cs typeface="Arial"/>
              </a:rPr>
              <a:t>e</a:t>
            </a:r>
            <a:r>
              <a:rPr sz="1200" dirty="0">
                <a:latin typeface="Arial"/>
                <a:cs typeface="Arial"/>
              </a:rPr>
              <a:t>rs</a:t>
            </a:r>
            <a:r>
              <a:rPr sz="1200" spc="-10" dirty="0">
                <a:latin typeface="Arial"/>
                <a:cs typeface="Arial"/>
              </a:rPr>
              <a:t>a</a:t>
            </a:r>
            <a:r>
              <a:rPr sz="1200" spc="-3" dirty="0">
                <a:latin typeface="Arial"/>
                <a:cs typeface="Arial"/>
              </a:rPr>
              <a:t>ti</a:t>
            </a:r>
            <a:r>
              <a:rPr sz="1200" dirty="0">
                <a:latin typeface="Arial"/>
                <a:cs typeface="Arial"/>
              </a:rPr>
              <a:t>o</a:t>
            </a:r>
            <a:r>
              <a:rPr sz="1200" spc="-3" dirty="0">
                <a:latin typeface="Arial"/>
                <a:cs typeface="Arial"/>
              </a:rPr>
              <a:t>n</a:t>
            </a:r>
            <a:r>
              <a:rPr sz="1200" dirty="0">
                <a:latin typeface="Arial"/>
                <a:cs typeface="Arial"/>
              </a:rPr>
              <a:t>s</a:t>
            </a:r>
            <a:r>
              <a:rPr sz="1200" spc="-3" dirty="0">
                <a:latin typeface="Arial"/>
                <a:cs typeface="Arial"/>
              </a:rPr>
              <a:t>;</a:t>
            </a:r>
            <a:r>
              <a:rPr sz="1200" spc="3" dirty="0">
                <a:latin typeface="Arial"/>
                <a:cs typeface="Arial"/>
              </a:rPr>
              <a:t> </a:t>
            </a:r>
            <a:r>
              <a:rPr sz="1200" spc="-3" dirty="0">
                <a:latin typeface="Arial"/>
                <a:cs typeface="Arial"/>
              </a:rPr>
              <a:t>a</a:t>
            </a:r>
            <a:r>
              <a:rPr sz="1200" dirty="0">
                <a:latin typeface="Arial"/>
                <a:cs typeface="Arial"/>
              </a:rPr>
              <a:t>sk </a:t>
            </a:r>
            <a:r>
              <a:rPr sz="1200" spc="-3" dirty="0">
                <a:latin typeface="Arial"/>
                <a:cs typeface="Arial"/>
              </a:rPr>
              <a:t>an</a:t>
            </a:r>
            <a:r>
              <a:rPr sz="1200" dirty="0">
                <a:latin typeface="Arial"/>
                <a:cs typeface="Arial"/>
              </a:rPr>
              <a:t>d </a:t>
            </a:r>
            <a:r>
              <a:rPr sz="1200" spc="-3" dirty="0">
                <a:latin typeface="Arial"/>
                <a:cs typeface="Arial"/>
              </a:rPr>
              <a:t>an</a:t>
            </a:r>
            <a:r>
              <a:rPr sz="1200" dirty="0">
                <a:latin typeface="Arial"/>
                <a:cs typeface="Arial"/>
              </a:rPr>
              <a:t>s</a:t>
            </a:r>
            <a:r>
              <a:rPr sz="1200" spc="-3" dirty="0">
                <a:latin typeface="Arial"/>
                <a:cs typeface="Arial"/>
              </a:rPr>
              <a:t>we</a:t>
            </a:r>
            <a:r>
              <a:rPr sz="1200" dirty="0">
                <a:latin typeface="Arial"/>
                <a:cs typeface="Arial"/>
              </a:rPr>
              <a:t>r </a:t>
            </a:r>
            <a:r>
              <a:rPr sz="1200" spc="-3" dirty="0">
                <a:latin typeface="Arial"/>
                <a:cs typeface="Arial"/>
              </a:rPr>
              <a:t>que</a:t>
            </a:r>
            <a:r>
              <a:rPr sz="1200" dirty="0">
                <a:latin typeface="Arial"/>
                <a:cs typeface="Arial"/>
              </a:rPr>
              <a:t>s</a:t>
            </a:r>
            <a:r>
              <a:rPr sz="1200" spc="-3" dirty="0">
                <a:latin typeface="Arial"/>
                <a:cs typeface="Arial"/>
              </a:rPr>
              <a:t>tion</a:t>
            </a:r>
            <a:r>
              <a:rPr sz="1200" dirty="0">
                <a:latin typeface="Arial"/>
                <a:cs typeface="Arial"/>
              </a:rPr>
              <a:t>s</a:t>
            </a:r>
            <a:r>
              <a:rPr sz="1200" spc="-3" dirty="0">
                <a:latin typeface="Arial"/>
                <a:cs typeface="Arial"/>
              </a:rPr>
              <a:t>;</a:t>
            </a:r>
            <a:r>
              <a:rPr sz="1200" spc="3" dirty="0">
                <a:latin typeface="Arial"/>
                <a:cs typeface="Arial"/>
              </a:rPr>
              <a:t> </a:t>
            </a:r>
            <a:r>
              <a:rPr sz="1200" spc="-3" dirty="0">
                <a:latin typeface="Arial"/>
                <a:cs typeface="Arial"/>
              </a:rPr>
              <a:t>e</a:t>
            </a:r>
            <a:r>
              <a:rPr sz="1200" dirty="0">
                <a:latin typeface="Arial"/>
                <a:cs typeface="Arial"/>
              </a:rPr>
              <a:t>x</a:t>
            </a:r>
            <a:r>
              <a:rPr sz="1200" spc="-3" dirty="0">
                <a:latin typeface="Arial"/>
                <a:cs typeface="Arial"/>
              </a:rPr>
              <a:t>p</a:t>
            </a:r>
            <a:r>
              <a:rPr sz="1200" dirty="0">
                <a:latin typeface="Arial"/>
                <a:cs typeface="Arial"/>
              </a:rPr>
              <a:t>r</a:t>
            </a:r>
            <a:r>
              <a:rPr sz="1200" spc="-3" dirty="0">
                <a:latin typeface="Arial"/>
                <a:cs typeface="Arial"/>
              </a:rPr>
              <a:t>e</a:t>
            </a:r>
            <a:r>
              <a:rPr sz="1200" dirty="0">
                <a:latin typeface="Arial"/>
                <a:cs typeface="Arial"/>
              </a:rPr>
              <a:t>ss </a:t>
            </a:r>
            <a:r>
              <a:rPr sz="1200" spc="-3" dirty="0">
                <a:latin typeface="Arial"/>
                <a:cs typeface="Arial"/>
              </a:rPr>
              <a:t>opin</a:t>
            </a:r>
            <a:r>
              <a:rPr sz="1200" dirty="0">
                <a:latin typeface="Arial"/>
                <a:cs typeface="Arial"/>
              </a:rPr>
              <a:t>i</a:t>
            </a:r>
            <a:r>
              <a:rPr sz="1200" spc="-3" dirty="0">
                <a:latin typeface="Arial"/>
                <a:cs typeface="Arial"/>
              </a:rPr>
              <a:t>on</a:t>
            </a:r>
            <a:r>
              <a:rPr sz="1200" dirty="0">
                <a:latin typeface="Arial"/>
                <a:cs typeface="Arial"/>
              </a:rPr>
              <a:t>s </a:t>
            </a:r>
            <a:r>
              <a:rPr sz="1200" spc="-3" dirty="0">
                <a:latin typeface="Arial"/>
                <a:cs typeface="Arial"/>
              </a:rPr>
              <a:t>an</a:t>
            </a:r>
            <a:r>
              <a:rPr sz="1200" dirty="0">
                <a:latin typeface="Arial"/>
                <a:cs typeface="Arial"/>
              </a:rPr>
              <a:t>d r</a:t>
            </a:r>
            <a:r>
              <a:rPr sz="1200" spc="-3" dirty="0">
                <a:latin typeface="Arial"/>
                <a:cs typeface="Arial"/>
              </a:rPr>
              <a:t>e</a:t>
            </a:r>
            <a:r>
              <a:rPr sz="1200" dirty="0">
                <a:latin typeface="Arial"/>
                <a:cs typeface="Arial"/>
              </a:rPr>
              <a:t>s</a:t>
            </a:r>
            <a:r>
              <a:rPr sz="1200" spc="-3" dirty="0">
                <a:latin typeface="Arial"/>
                <a:cs typeface="Arial"/>
              </a:rPr>
              <a:t>pon</a:t>
            </a:r>
            <a:r>
              <a:rPr sz="1200" dirty="0">
                <a:latin typeface="Arial"/>
                <a:cs typeface="Arial"/>
              </a:rPr>
              <a:t>d </a:t>
            </a:r>
            <a:r>
              <a:rPr sz="1200" spc="-3" dirty="0">
                <a:latin typeface="Arial"/>
                <a:cs typeface="Arial"/>
              </a:rPr>
              <a:t>t</a:t>
            </a:r>
            <a:r>
              <a:rPr sz="1200" dirty="0">
                <a:latin typeface="Arial"/>
                <a:cs typeface="Arial"/>
              </a:rPr>
              <a:t>o </a:t>
            </a:r>
            <a:r>
              <a:rPr sz="1200" spc="-3" dirty="0">
                <a:latin typeface="Arial"/>
                <a:cs typeface="Arial"/>
              </a:rPr>
              <a:t>tho</a:t>
            </a:r>
            <a:r>
              <a:rPr sz="1200" dirty="0">
                <a:latin typeface="Arial"/>
                <a:cs typeface="Arial"/>
              </a:rPr>
              <a:t>se </a:t>
            </a:r>
            <a:r>
              <a:rPr sz="1200" spc="-10" dirty="0">
                <a:latin typeface="Arial"/>
                <a:cs typeface="Arial"/>
              </a:rPr>
              <a:t>o</a:t>
            </a:r>
            <a:r>
              <a:rPr sz="1200" spc="-3" dirty="0">
                <a:latin typeface="Arial"/>
                <a:cs typeface="Arial"/>
              </a:rPr>
              <a:t>f</a:t>
            </a:r>
            <a:r>
              <a:rPr sz="1200" spc="3" dirty="0">
                <a:latin typeface="Arial"/>
                <a:cs typeface="Arial"/>
              </a:rPr>
              <a:t> </a:t>
            </a:r>
            <a:r>
              <a:rPr sz="1200" spc="-6" dirty="0">
                <a:latin typeface="Arial"/>
                <a:cs typeface="Arial"/>
              </a:rPr>
              <a:t>ot</a:t>
            </a:r>
            <a:r>
              <a:rPr sz="1200" spc="-3" dirty="0">
                <a:latin typeface="Arial"/>
                <a:cs typeface="Arial"/>
              </a:rPr>
              <a:t>he</a:t>
            </a:r>
            <a:r>
              <a:rPr sz="1200" dirty="0">
                <a:latin typeface="Arial"/>
                <a:cs typeface="Arial"/>
              </a:rPr>
              <a:t>rs</a:t>
            </a:r>
            <a:r>
              <a:rPr sz="1200" spc="-3" dirty="0">
                <a:latin typeface="Arial"/>
                <a:cs typeface="Arial"/>
              </a:rPr>
              <a:t>;</a:t>
            </a:r>
            <a:r>
              <a:rPr sz="1200" spc="3" dirty="0">
                <a:latin typeface="Arial"/>
                <a:cs typeface="Arial"/>
              </a:rPr>
              <a:t> </a:t>
            </a:r>
            <a:r>
              <a:rPr sz="1200" dirty="0">
                <a:latin typeface="Arial"/>
                <a:cs typeface="Arial"/>
              </a:rPr>
              <a:t>s</a:t>
            </a:r>
            <a:r>
              <a:rPr sz="1200" spc="-3" dirty="0">
                <a:latin typeface="Arial"/>
                <a:cs typeface="Arial"/>
              </a:rPr>
              <a:t>ee</a:t>
            </a:r>
            <a:r>
              <a:rPr sz="1200" dirty="0">
                <a:latin typeface="Arial"/>
                <a:cs typeface="Arial"/>
              </a:rPr>
              <a:t>k</a:t>
            </a:r>
            <a:r>
              <a:rPr sz="1200" spc="-3" dirty="0">
                <a:latin typeface="Arial"/>
                <a:cs typeface="Arial"/>
              </a:rPr>
              <a:t> </a:t>
            </a:r>
            <a:r>
              <a:rPr sz="1200" dirty="0">
                <a:latin typeface="Arial"/>
                <a:cs typeface="Arial"/>
              </a:rPr>
              <a:t>c</a:t>
            </a:r>
            <a:r>
              <a:rPr sz="1200" spc="-3" dirty="0">
                <a:latin typeface="Arial"/>
                <a:cs typeface="Arial"/>
              </a:rPr>
              <a:t>la</a:t>
            </a:r>
            <a:r>
              <a:rPr sz="1200" dirty="0">
                <a:latin typeface="Arial"/>
                <a:cs typeface="Arial"/>
              </a:rPr>
              <a:t>r</a:t>
            </a:r>
            <a:r>
              <a:rPr sz="1200" spc="-3" dirty="0">
                <a:latin typeface="Arial"/>
                <a:cs typeface="Arial"/>
              </a:rPr>
              <a:t>ifi</a:t>
            </a:r>
            <a:r>
              <a:rPr sz="1200" dirty="0">
                <a:latin typeface="Arial"/>
                <a:cs typeface="Arial"/>
              </a:rPr>
              <a:t>c</a:t>
            </a:r>
            <a:r>
              <a:rPr sz="1200" spc="-10" dirty="0">
                <a:latin typeface="Arial"/>
                <a:cs typeface="Arial"/>
              </a:rPr>
              <a:t>a</a:t>
            </a:r>
            <a:r>
              <a:rPr sz="1200" spc="-3" dirty="0">
                <a:latin typeface="Arial"/>
                <a:cs typeface="Arial"/>
              </a:rPr>
              <a:t>tio</a:t>
            </a:r>
            <a:r>
              <a:rPr sz="1200" dirty="0">
                <a:latin typeface="Arial"/>
                <a:cs typeface="Arial"/>
              </a:rPr>
              <a:t>n</a:t>
            </a:r>
            <a:r>
              <a:rPr sz="1200" spc="3" dirty="0">
                <a:latin typeface="Arial"/>
                <a:cs typeface="Arial"/>
              </a:rPr>
              <a:t> </a:t>
            </a:r>
            <a:r>
              <a:rPr sz="1200" spc="-3" dirty="0">
                <a:latin typeface="Arial"/>
                <a:cs typeface="Arial"/>
              </a:rPr>
              <a:t>an</a:t>
            </a:r>
            <a:r>
              <a:rPr sz="1200" dirty="0">
                <a:latin typeface="Arial"/>
                <a:cs typeface="Arial"/>
              </a:rPr>
              <a:t>d </a:t>
            </a:r>
            <a:r>
              <a:rPr sz="1200" spc="-3" dirty="0">
                <a:latin typeface="Arial"/>
                <a:cs typeface="Arial"/>
              </a:rPr>
              <a:t>help</a:t>
            </a:r>
            <a:r>
              <a:rPr sz="1200" dirty="0">
                <a:latin typeface="Arial"/>
                <a:cs typeface="Arial"/>
              </a:rPr>
              <a:t>*</a:t>
            </a:r>
          </a:p>
          <a:p>
            <a:pPr marL="236744" indent="-228600">
              <a:spcBef>
                <a:spcPts val="523"/>
              </a:spcBef>
              <a:buClr>
                <a:srgbClr val="104F75"/>
              </a:buClr>
              <a:buFont typeface="+mj-lt"/>
              <a:buAutoNum type="arabicPeriod"/>
              <a:tabLst>
                <a:tab pos="153931" algn="l"/>
              </a:tabLst>
            </a:pPr>
            <a:r>
              <a:rPr sz="1200" dirty="0">
                <a:latin typeface="Arial"/>
                <a:cs typeface="Arial"/>
              </a:rPr>
              <a:t>s</a:t>
            </a:r>
            <a:r>
              <a:rPr sz="1200" spc="-3" dirty="0">
                <a:latin typeface="Arial"/>
                <a:cs typeface="Arial"/>
              </a:rPr>
              <a:t>pea</a:t>
            </a:r>
            <a:r>
              <a:rPr sz="1200" dirty="0">
                <a:latin typeface="Arial"/>
                <a:cs typeface="Arial"/>
              </a:rPr>
              <a:t>k </a:t>
            </a:r>
            <a:r>
              <a:rPr sz="1200" spc="-3" dirty="0">
                <a:latin typeface="Arial"/>
                <a:cs typeface="Arial"/>
              </a:rPr>
              <a:t>i</a:t>
            </a:r>
            <a:r>
              <a:rPr sz="1200" dirty="0">
                <a:latin typeface="Arial"/>
                <a:cs typeface="Arial"/>
              </a:rPr>
              <a:t>n se</a:t>
            </a:r>
            <a:r>
              <a:rPr sz="1200" spc="-10" dirty="0">
                <a:latin typeface="Arial"/>
                <a:cs typeface="Arial"/>
              </a:rPr>
              <a:t>n</a:t>
            </a:r>
            <a:r>
              <a:rPr sz="1200" spc="-3" dirty="0">
                <a:latin typeface="Arial"/>
                <a:cs typeface="Arial"/>
              </a:rPr>
              <a:t>ten</a:t>
            </a:r>
            <a:r>
              <a:rPr sz="1200" dirty="0">
                <a:latin typeface="Arial"/>
                <a:cs typeface="Arial"/>
              </a:rPr>
              <a:t>c</a:t>
            </a:r>
            <a:r>
              <a:rPr sz="1200" spc="-3" dirty="0">
                <a:latin typeface="Arial"/>
                <a:cs typeface="Arial"/>
              </a:rPr>
              <a:t>e</a:t>
            </a:r>
            <a:r>
              <a:rPr sz="1200" dirty="0">
                <a:latin typeface="Arial"/>
                <a:cs typeface="Arial"/>
              </a:rPr>
              <a:t>s</a:t>
            </a:r>
            <a:r>
              <a:rPr sz="1200" spc="-3" dirty="0">
                <a:latin typeface="Arial"/>
                <a:cs typeface="Arial"/>
              </a:rPr>
              <a:t>,</a:t>
            </a:r>
            <a:r>
              <a:rPr sz="1200" spc="3" dirty="0">
                <a:latin typeface="Arial"/>
                <a:cs typeface="Arial"/>
              </a:rPr>
              <a:t> </a:t>
            </a:r>
            <a:r>
              <a:rPr sz="1200" spc="-3" dirty="0">
                <a:latin typeface="Arial"/>
                <a:cs typeface="Arial"/>
              </a:rPr>
              <a:t>u</a:t>
            </a:r>
            <a:r>
              <a:rPr sz="1200" dirty="0">
                <a:latin typeface="Arial"/>
                <a:cs typeface="Arial"/>
              </a:rPr>
              <a:t>s</a:t>
            </a:r>
            <a:r>
              <a:rPr sz="1200" spc="-3" dirty="0">
                <a:latin typeface="Arial"/>
                <a:cs typeface="Arial"/>
              </a:rPr>
              <a:t>in</a:t>
            </a:r>
            <a:r>
              <a:rPr sz="1200" dirty="0">
                <a:latin typeface="Arial"/>
                <a:cs typeface="Arial"/>
              </a:rPr>
              <a:t>g </a:t>
            </a:r>
            <a:r>
              <a:rPr sz="1200" spc="-3" dirty="0">
                <a:latin typeface="Arial"/>
                <a:cs typeface="Arial"/>
              </a:rPr>
              <a:t>fa</a:t>
            </a:r>
            <a:r>
              <a:rPr sz="1200" dirty="0">
                <a:latin typeface="Arial"/>
                <a:cs typeface="Arial"/>
              </a:rPr>
              <a:t>m</a:t>
            </a:r>
            <a:r>
              <a:rPr sz="1200" spc="-3" dirty="0">
                <a:latin typeface="Arial"/>
                <a:cs typeface="Arial"/>
              </a:rPr>
              <a:t>ilia</a:t>
            </a:r>
            <a:r>
              <a:rPr sz="1200" dirty="0">
                <a:latin typeface="Arial"/>
                <a:cs typeface="Arial"/>
              </a:rPr>
              <a:t>r</a:t>
            </a:r>
            <a:r>
              <a:rPr sz="1200" spc="6" dirty="0">
                <a:latin typeface="Arial"/>
                <a:cs typeface="Arial"/>
              </a:rPr>
              <a:t> </a:t>
            </a:r>
            <a:r>
              <a:rPr sz="1200" dirty="0">
                <a:latin typeface="Arial"/>
                <a:cs typeface="Arial"/>
              </a:rPr>
              <a:t>v</a:t>
            </a:r>
            <a:r>
              <a:rPr sz="1200" spc="-3" dirty="0">
                <a:latin typeface="Arial"/>
                <a:cs typeface="Arial"/>
              </a:rPr>
              <a:t>o</a:t>
            </a:r>
            <a:r>
              <a:rPr sz="1200" dirty="0">
                <a:latin typeface="Arial"/>
                <a:cs typeface="Arial"/>
              </a:rPr>
              <a:t>c</a:t>
            </a:r>
            <a:r>
              <a:rPr sz="1200" spc="-3" dirty="0">
                <a:latin typeface="Arial"/>
                <a:cs typeface="Arial"/>
              </a:rPr>
              <a:t>abu</a:t>
            </a:r>
            <a:r>
              <a:rPr sz="1200" dirty="0">
                <a:latin typeface="Arial"/>
                <a:cs typeface="Arial"/>
              </a:rPr>
              <a:t>l</a:t>
            </a:r>
            <a:r>
              <a:rPr sz="1200" spc="-3" dirty="0">
                <a:latin typeface="Arial"/>
                <a:cs typeface="Arial"/>
              </a:rPr>
              <a:t>a</a:t>
            </a:r>
            <a:r>
              <a:rPr sz="1200" dirty="0">
                <a:latin typeface="Arial"/>
                <a:cs typeface="Arial"/>
              </a:rPr>
              <a:t>ry</a:t>
            </a:r>
            <a:r>
              <a:rPr sz="1200" spc="-3" dirty="0">
                <a:latin typeface="Arial"/>
                <a:cs typeface="Arial"/>
              </a:rPr>
              <a:t>,</a:t>
            </a:r>
            <a:r>
              <a:rPr sz="1200" spc="3" dirty="0">
                <a:latin typeface="Arial"/>
                <a:cs typeface="Arial"/>
              </a:rPr>
              <a:t> </a:t>
            </a:r>
            <a:r>
              <a:rPr sz="1200" spc="-3" dirty="0">
                <a:latin typeface="Arial"/>
                <a:cs typeface="Arial"/>
              </a:rPr>
              <a:t>ph</a:t>
            </a:r>
            <a:r>
              <a:rPr sz="1200" dirty="0">
                <a:latin typeface="Arial"/>
                <a:cs typeface="Arial"/>
              </a:rPr>
              <a:t>r</a:t>
            </a:r>
            <a:r>
              <a:rPr sz="1200" spc="-3" dirty="0">
                <a:latin typeface="Arial"/>
                <a:cs typeface="Arial"/>
              </a:rPr>
              <a:t>a</a:t>
            </a:r>
            <a:r>
              <a:rPr sz="1200" dirty="0">
                <a:latin typeface="Arial"/>
                <a:cs typeface="Arial"/>
              </a:rPr>
              <a:t>s</a:t>
            </a:r>
            <a:r>
              <a:rPr sz="1200" spc="-3" dirty="0">
                <a:latin typeface="Arial"/>
                <a:cs typeface="Arial"/>
              </a:rPr>
              <a:t>e</a:t>
            </a:r>
            <a:r>
              <a:rPr sz="1200" dirty="0">
                <a:latin typeface="Arial"/>
                <a:cs typeface="Arial"/>
              </a:rPr>
              <a:t>s </a:t>
            </a:r>
            <a:r>
              <a:rPr sz="1200" spc="-3" dirty="0">
                <a:latin typeface="Arial"/>
                <a:cs typeface="Arial"/>
              </a:rPr>
              <a:t>an</a:t>
            </a:r>
            <a:r>
              <a:rPr sz="1200" dirty="0">
                <a:latin typeface="Arial"/>
                <a:cs typeface="Arial"/>
              </a:rPr>
              <a:t>d </a:t>
            </a:r>
            <a:r>
              <a:rPr sz="1200" spc="-3" dirty="0">
                <a:latin typeface="Arial"/>
                <a:cs typeface="Arial"/>
              </a:rPr>
              <a:t>ba</a:t>
            </a:r>
            <a:r>
              <a:rPr sz="1200" dirty="0">
                <a:latin typeface="Arial"/>
                <a:cs typeface="Arial"/>
              </a:rPr>
              <a:t>s</a:t>
            </a:r>
            <a:r>
              <a:rPr sz="1200" spc="-3" dirty="0">
                <a:latin typeface="Arial"/>
                <a:cs typeface="Arial"/>
              </a:rPr>
              <a:t>i</a:t>
            </a:r>
            <a:r>
              <a:rPr sz="1200" dirty="0">
                <a:latin typeface="Arial"/>
                <a:cs typeface="Arial"/>
              </a:rPr>
              <a:t>c </a:t>
            </a:r>
            <a:r>
              <a:rPr sz="1200" spc="-3" dirty="0">
                <a:latin typeface="Arial"/>
                <a:cs typeface="Arial"/>
              </a:rPr>
              <a:t>l</a:t>
            </a:r>
            <a:r>
              <a:rPr sz="1200" dirty="0">
                <a:latin typeface="Arial"/>
                <a:cs typeface="Arial"/>
              </a:rPr>
              <a:t>a</a:t>
            </a:r>
            <a:r>
              <a:rPr sz="1200" spc="-3" dirty="0">
                <a:latin typeface="Arial"/>
                <a:cs typeface="Arial"/>
              </a:rPr>
              <a:t>nguag</a:t>
            </a:r>
            <a:r>
              <a:rPr sz="1200" dirty="0">
                <a:latin typeface="Arial"/>
                <a:cs typeface="Arial"/>
              </a:rPr>
              <a:t>e s</a:t>
            </a:r>
            <a:r>
              <a:rPr sz="1200" spc="-3" dirty="0">
                <a:latin typeface="Arial"/>
                <a:cs typeface="Arial"/>
              </a:rPr>
              <a:t>t</a:t>
            </a:r>
            <a:r>
              <a:rPr sz="1200" dirty="0">
                <a:latin typeface="Arial"/>
                <a:cs typeface="Arial"/>
              </a:rPr>
              <a:t>r</a:t>
            </a:r>
            <a:r>
              <a:rPr sz="1200" spc="-3" dirty="0">
                <a:latin typeface="Arial"/>
                <a:cs typeface="Arial"/>
              </a:rPr>
              <a:t>u</a:t>
            </a:r>
            <a:r>
              <a:rPr sz="1200" dirty="0">
                <a:latin typeface="Arial"/>
                <a:cs typeface="Arial"/>
              </a:rPr>
              <a:t>c</a:t>
            </a:r>
            <a:r>
              <a:rPr sz="1200" spc="-3" dirty="0">
                <a:latin typeface="Arial"/>
                <a:cs typeface="Arial"/>
              </a:rPr>
              <a:t>tu</a:t>
            </a:r>
            <a:r>
              <a:rPr sz="1200" dirty="0">
                <a:latin typeface="Arial"/>
                <a:cs typeface="Arial"/>
              </a:rPr>
              <a:t>r</a:t>
            </a:r>
            <a:r>
              <a:rPr sz="1200" spc="-3" dirty="0">
                <a:latin typeface="Arial"/>
                <a:cs typeface="Arial"/>
              </a:rPr>
              <a:t>es</a:t>
            </a:r>
            <a:endParaRPr sz="1200" dirty="0">
              <a:latin typeface="Arial"/>
              <a:cs typeface="Arial"/>
            </a:endParaRPr>
          </a:p>
          <a:p>
            <a:pPr marL="236744" marR="3258" indent="-228600">
              <a:lnSpc>
                <a:spcPct val="114999"/>
              </a:lnSpc>
              <a:spcBef>
                <a:spcPts val="385"/>
              </a:spcBef>
              <a:buClr>
                <a:srgbClr val="104F75"/>
              </a:buClr>
              <a:buFont typeface="+mj-lt"/>
              <a:buAutoNum type="arabicPeriod"/>
              <a:tabLst>
                <a:tab pos="153931" algn="l"/>
              </a:tabLst>
            </a:pPr>
            <a:r>
              <a:rPr sz="1200" spc="-3" dirty="0">
                <a:latin typeface="Arial"/>
                <a:cs typeface="Arial"/>
              </a:rPr>
              <a:t>de</a:t>
            </a:r>
            <a:r>
              <a:rPr sz="1200" dirty="0">
                <a:latin typeface="Arial"/>
                <a:cs typeface="Arial"/>
              </a:rPr>
              <a:t>v</a:t>
            </a:r>
            <a:r>
              <a:rPr sz="1200" spc="-3" dirty="0">
                <a:latin typeface="Arial"/>
                <a:cs typeface="Arial"/>
              </a:rPr>
              <a:t>el</a:t>
            </a:r>
            <a:r>
              <a:rPr sz="1200" dirty="0">
                <a:latin typeface="Arial"/>
                <a:cs typeface="Arial"/>
              </a:rPr>
              <a:t>op </a:t>
            </a:r>
            <a:r>
              <a:rPr sz="1200" spc="-3" dirty="0">
                <a:latin typeface="Arial"/>
                <a:cs typeface="Arial"/>
              </a:rPr>
              <a:t>a</a:t>
            </a:r>
            <a:r>
              <a:rPr sz="1200" dirty="0">
                <a:latin typeface="Arial"/>
                <a:cs typeface="Arial"/>
              </a:rPr>
              <a:t>cc</a:t>
            </a:r>
            <a:r>
              <a:rPr sz="1200" spc="-3" dirty="0">
                <a:latin typeface="Arial"/>
                <a:cs typeface="Arial"/>
              </a:rPr>
              <a:t>u</a:t>
            </a:r>
            <a:r>
              <a:rPr sz="1200" dirty="0">
                <a:latin typeface="Arial"/>
                <a:cs typeface="Arial"/>
              </a:rPr>
              <a:t>r</a:t>
            </a:r>
            <a:r>
              <a:rPr sz="1200" spc="-10" dirty="0">
                <a:latin typeface="Arial"/>
                <a:cs typeface="Arial"/>
              </a:rPr>
              <a:t>a</a:t>
            </a:r>
            <a:r>
              <a:rPr sz="1200" spc="-3" dirty="0">
                <a:latin typeface="Arial"/>
                <a:cs typeface="Arial"/>
              </a:rPr>
              <a:t>t</a:t>
            </a:r>
            <a:r>
              <a:rPr sz="1200" dirty="0">
                <a:latin typeface="Arial"/>
                <a:cs typeface="Arial"/>
              </a:rPr>
              <a:t>e </a:t>
            </a:r>
            <a:r>
              <a:rPr sz="1200" spc="-3" dirty="0">
                <a:latin typeface="Arial"/>
                <a:cs typeface="Arial"/>
              </a:rPr>
              <a:t>p</a:t>
            </a:r>
            <a:r>
              <a:rPr sz="1200" dirty="0">
                <a:latin typeface="Arial"/>
                <a:cs typeface="Arial"/>
              </a:rPr>
              <a:t>r</a:t>
            </a:r>
            <a:r>
              <a:rPr sz="1200" spc="-3" dirty="0">
                <a:latin typeface="Arial"/>
                <a:cs typeface="Arial"/>
              </a:rPr>
              <a:t>onun</a:t>
            </a:r>
            <a:r>
              <a:rPr sz="1200" dirty="0">
                <a:latin typeface="Arial"/>
                <a:cs typeface="Arial"/>
              </a:rPr>
              <a:t>c</a:t>
            </a:r>
            <a:r>
              <a:rPr sz="1200" spc="-3" dirty="0">
                <a:latin typeface="Arial"/>
                <a:cs typeface="Arial"/>
              </a:rPr>
              <a:t>i</a:t>
            </a:r>
            <a:r>
              <a:rPr sz="1200" spc="-10" dirty="0">
                <a:latin typeface="Arial"/>
                <a:cs typeface="Arial"/>
              </a:rPr>
              <a:t>a</a:t>
            </a:r>
            <a:r>
              <a:rPr sz="1200" spc="-3" dirty="0">
                <a:latin typeface="Arial"/>
                <a:cs typeface="Arial"/>
              </a:rPr>
              <a:t>ti</a:t>
            </a:r>
            <a:r>
              <a:rPr sz="1200" dirty="0">
                <a:latin typeface="Arial"/>
                <a:cs typeface="Arial"/>
              </a:rPr>
              <a:t>on </a:t>
            </a:r>
            <a:r>
              <a:rPr sz="1200" spc="-3" dirty="0">
                <a:latin typeface="Arial"/>
                <a:cs typeface="Arial"/>
              </a:rPr>
              <a:t>an</a:t>
            </a:r>
            <a:r>
              <a:rPr sz="1200" dirty="0">
                <a:latin typeface="Arial"/>
                <a:cs typeface="Arial"/>
              </a:rPr>
              <a:t>d </a:t>
            </a:r>
            <a:r>
              <a:rPr sz="1200" spc="-3" dirty="0">
                <a:latin typeface="Arial"/>
                <a:cs typeface="Arial"/>
              </a:rPr>
              <a:t>i</a:t>
            </a:r>
            <a:r>
              <a:rPr sz="1200" spc="-10" dirty="0">
                <a:latin typeface="Arial"/>
                <a:cs typeface="Arial"/>
              </a:rPr>
              <a:t>n</a:t>
            </a:r>
            <a:r>
              <a:rPr sz="1200" spc="-3" dirty="0">
                <a:latin typeface="Arial"/>
                <a:cs typeface="Arial"/>
              </a:rPr>
              <a:t>tona</a:t>
            </a:r>
            <a:r>
              <a:rPr sz="1200" dirty="0">
                <a:latin typeface="Arial"/>
                <a:cs typeface="Arial"/>
              </a:rPr>
              <a:t>ti</a:t>
            </a:r>
            <a:r>
              <a:rPr sz="1200" spc="-3" dirty="0">
                <a:latin typeface="Arial"/>
                <a:cs typeface="Arial"/>
              </a:rPr>
              <a:t>o</a:t>
            </a:r>
            <a:r>
              <a:rPr sz="1200" dirty="0">
                <a:latin typeface="Arial"/>
                <a:cs typeface="Arial"/>
              </a:rPr>
              <a:t>n so </a:t>
            </a:r>
            <a:r>
              <a:rPr sz="1200" spc="-3" dirty="0">
                <a:latin typeface="Arial"/>
                <a:cs typeface="Arial"/>
              </a:rPr>
              <a:t>tha</a:t>
            </a:r>
            <a:r>
              <a:rPr sz="1200" dirty="0">
                <a:latin typeface="Arial"/>
                <a:cs typeface="Arial"/>
              </a:rPr>
              <a:t>t</a:t>
            </a:r>
            <a:r>
              <a:rPr sz="1200" spc="-3" dirty="0">
                <a:latin typeface="Arial"/>
                <a:cs typeface="Arial"/>
              </a:rPr>
              <a:t> </a:t>
            </a:r>
            <a:r>
              <a:rPr sz="1200" spc="-10" dirty="0">
                <a:latin typeface="Arial"/>
                <a:cs typeface="Arial"/>
              </a:rPr>
              <a:t>o</a:t>
            </a:r>
            <a:r>
              <a:rPr sz="1200" spc="-3" dirty="0">
                <a:latin typeface="Arial"/>
                <a:cs typeface="Arial"/>
              </a:rPr>
              <a:t>the</a:t>
            </a:r>
            <a:r>
              <a:rPr sz="1200" dirty="0">
                <a:latin typeface="Arial"/>
                <a:cs typeface="Arial"/>
              </a:rPr>
              <a:t>rs </a:t>
            </a:r>
            <a:r>
              <a:rPr sz="1200" spc="-3" dirty="0">
                <a:latin typeface="Arial"/>
                <a:cs typeface="Arial"/>
              </a:rPr>
              <a:t>unde</a:t>
            </a:r>
            <a:r>
              <a:rPr sz="1200" dirty="0">
                <a:latin typeface="Arial"/>
                <a:cs typeface="Arial"/>
              </a:rPr>
              <a:t>rs</a:t>
            </a:r>
            <a:r>
              <a:rPr sz="1200" spc="-3" dirty="0">
                <a:latin typeface="Arial"/>
                <a:cs typeface="Arial"/>
              </a:rPr>
              <a:t>tan</a:t>
            </a:r>
            <a:r>
              <a:rPr sz="1200" dirty="0">
                <a:latin typeface="Arial"/>
                <a:cs typeface="Arial"/>
              </a:rPr>
              <a:t>d </a:t>
            </a:r>
            <a:r>
              <a:rPr sz="1200" spc="-3" dirty="0">
                <a:latin typeface="Arial"/>
                <a:cs typeface="Arial"/>
              </a:rPr>
              <a:t>whe</a:t>
            </a:r>
            <a:r>
              <a:rPr sz="1200" dirty="0">
                <a:latin typeface="Arial"/>
                <a:cs typeface="Arial"/>
              </a:rPr>
              <a:t>n </a:t>
            </a:r>
            <a:r>
              <a:rPr sz="1200" spc="-3" dirty="0">
                <a:latin typeface="Arial"/>
                <a:cs typeface="Arial"/>
              </a:rPr>
              <a:t>the</a:t>
            </a:r>
            <a:r>
              <a:rPr sz="1200" dirty="0">
                <a:latin typeface="Arial"/>
                <a:cs typeface="Arial"/>
              </a:rPr>
              <a:t>y </a:t>
            </a:r>
            <a:r>
              <a:rPr sz="1200" spc="-3" dirty="0">
                <a:latin typeface="Arial"/>
                <a:cs typeface="Arial"/>
              </a:rPr>
              <a:t>a</a:t>
            </a:r>
            <a:r>
              <a:rPr sz="1200" dirty="0">
                <a:latin typeface="Arial"/>
                <a:cs typeface="Arial"/>
              </a:rPr>
              <a:t>re r</a:t>
            </a:r>
            <a:r>
              <a:rPr sz="1200" spc="-3" dirty="0">
                <a:latin typeface="Arial"/>
                <a:cs typeface="Arial"/>
              </a:rPr>
              <a:t>eadin</a:t>
            </a:r>
            <a:r>
              <a:rPr sz="1200" dirty="0">
                <a:latin typeface="Arial"/>
                <a:cs typeface="Arial"/>
              </a:rPr>
              <a:t>g </a:t>
            </a:r>
            <a:r>
              <a:rPr sz="1200" spc="-3" dirty="0">
                <a:latin typeface="Arial"/>
                <a:cs typeface="Arial"/>
              </a:rPr>
              <a:t>a</a:t>
            </a:r>
            <a:r>
              <a:rPr sz="1200" dirty="0">
                <a:latin typeface="Arial"/>
                <a:cs typeface="Arial"/>
              </a:rPr>
              <a:t>lo</a:t>
            </a:r>
            <a:r>
              <a:rPr sz="1200" spc="-3" dirty="0">
                <a:latin typeface="Arial"/>
                <a:cs typeface="Arial"/>
              </a:rPr>
              <a:t>u</a:t>
            </a:r>
            <a:r>
              <a:rPr sz="1200" dirty="0">
                <a:latin typeface="Arial"/>
                <a:cs typeface="Arial"/>
              </a:rPr>
              <a:t>d </a:t>
            </a:r>
            <a:r>
              <a:rPr sz="1200" spc="-3" dirty="0">
                <a:latin typeface="Arial"/>
                <a:cs typeface="Arial"/>
              </a:rPr>
              <a:t>o</a:t>
            </a:r>
            <a:r>
              <a:rPr sz="1200" dirty="0">
                <a:latin typeface="Arial"/>
                <a:cs typeface="Arial"/>
              </a:rPr>
              <a:t>r </a:t>
            </a:r>
            <a:r>
              <a:rPr sz="1200" spc="-3" dirty="0">
                <a:latin typeface="Arial"/>
                <a:cs typeface="Arial"/>
              </a:rPr>
              <a:t>u</a:t>
            </a:r>
            <a:r>
              <a:rPr sz="1200" dirty="0">
                <a:latin typeface="Arial"/>
                <a:cs typeface="Arial"/>
              </a:rPr>
              <a:t>s</a:t>
            </a:r>
            <a:r>
              <a:rPr sz="1200" spc="-3" dirty="0">
                <a:latin typeface="Arial"/>
                <a:cs typeface="Arial"/>
              </a:rPr>
              <a:t>in</a:t>
            </a:r>
            <a:r>
              <a:rPr sz="1200" dirty="0">
                <a:latin typeface="Arial"/>
                <a:cs typeface="Arial"/>
              </a:rPr>
              <a:t>g</a:t>
            </a:r>
            <a:r>
              <a:rPr sz="1200" spc="3" dirty="0">
                <a:latin typeface="Arial"/>
                <a:cs typeface="Arial"/>
              </a:rPr>
              <a:t> </a:t>
            </a:r>
            <a:r>
              <a:rPr sz="1200" spc="-3" dirty="0">
                <a:latin typeface="Arial"/>
                <a:cs typeface="Arial"/>
              </a:rPr>
              <a:t>fa</a:t>
            </a:r>
            <a:r>
              <a:rPr sz="1200" dirty="0">
                <a:latin typeface="Arial"/>
                <a:cs typeface="Arial"/>
              </a:rPr>
              <a:t>m</a:t>
            </a:r>
            <a:r>
              <a:rPr sz="1200" spc="-3" dirty="0">
                <a:latin typeface="Arial"/>
                <a:cs typeface="Arial"/>
              </a:rPr>
              <a:t>ilia</a:t>
            </a:r>
            <a:r>
              <a:rPr sz="1200" dirty="0">
                <a:latin typeface="Arial"/>
                <a:cs typeface="Arial"/>
              </a:rPr>
              <a:t>r </a:t>
            </a:r>
            <a:r>
              <a:rPr sz="1200" spc="-3" dirty="0">
                <a:latin typeface="Arial"/>
                <a:cs typeface="Arial"/>
              </a:rPr>
              <a:t>wo</a:t>
            </a:r>
            <a:r>
              <a:rPr sz="1200" dirty="0">
                <a:latin typeface="Arial"/>
                <a:cs typeface="Arial"/>
              </a:rPr>
              <a:t>r</a:t>
            </a:r>
            <a:r>
              <a:rPr sz="1200" spc="-3" dirty="0">
                <a:latin typeface="Arial"/>
                <a:cs typeface="Arial"/>
              </a:rPr>
              <a:t>d</a:t>
            </a:r>
            <a:r>
              <a:rPr sz="1200" dirty="0">
                <a:latin typeface="Arial"/>
                <a:cs typeface="Arial"/>
              </a:rPr>
              <a:t>s </a:t>
            </a:r>
            <a:r>
              <a:rPr sz="1200" spc="-3" dirty="0">
                <a:latin typeface="Arial"/>
                <a:cs typeface="Arial"/>
              </a:rPr>
              <a:t>an</a:t>
            </a:r>
            <a:r>
              <a:rPr sz="1200" dirty="0">
                <a:latin typeface="Arial"/>
                <a:cs typeface="Arial"/>
              </a:rPr>
              <a:t>d </a:t>
            </a:r>
            <a:r>
              <a:rPr sz="1200" spc="-3" dirty="0">
                <a:latin typeface="Arial"/>
                <a:cs typeface="Arial"/>
              </a:rPr>
              <a:t>ph</a:t>
            </a:r>
            <a:r>
              <a:rPr sz="1200" dirty="0">
                <a:latin typeface="Arial"/>
                <a:cs typeface="Arial"/>
              </a:rPr>
              <a:t>r</a:t>
            </a:r>
            <a:r>
              <a:rPr sz="1200" spc="-3" dirty="0">
                <a:latin typeface="Arial"/>
                <a:cs typeface="Arial"/>
              </a:rPr>
              <a:t>a</a:t>
            </a:r>
            <a:r>
              <a:rPr sz="1200" dirty="0">
                <a:latin typeface="Arial"/>
                <a:cs typeface="Arial"/>
              </a:rPr>
              <a:t>s</a:t>
            </a:r>
            <a:r>
              <a:rPr sz="1200" spc="-3" dirty="0">
                <a:latin typeface="Arial"/>
                <a:cs typeface="Arial"/>
              </a:rPr>
              <a:t>e</a:t>
            </a:r>
            <a:r>
              <a:rPr sz="1200" dirty="0">
                <a:latin typeface="Arial"/>
                <a:cs typeface="Arial"/>
              </a:rPr>
              <a:t>s*</a:t>
            </a:r>
          </a:p>
          <a:p>
            <a:pPr marL="236744" indent="-228600">
              <a:spcBef>
                <a:spcPts val="523"/>
              </a:spcBef>
              <a:buClr>
                <a:srgbClr val="104F75"/>
              </a:buClr>
              <a:buFont typeface="+mj-lt"/>
              <a:buAutoNum type="arabicPeriod"/>
              <a:tabLst>
                <a:tab pos="153931" algn="l"/>
              </a:tabLst>
            </a:pPr>
            <a:r>
              <a:rPr sz="1200" spc="-3" dirty="0">
                <a:latin typeface="Arial"/>
                <a:cs typeface="Arial"/>
              </a:rPr>
              <a:t>p</a:t>
            </a:r>
            <a:r>
              <a:rPr sz="1200" dirty="0">
                <a:latin typeface="Arial"/>
                <a:cs typeface="Arial"/>
              </a:rPr>
              <a:t>r</a:t>
            </a:r>
            <a:r>
              <a:rPr sz="1200" spc="-3" dirty="0">
                <a:latin typeface="Arial"/>
                <a:cs typeface="Arial"/>
              </a:rPr>
              <a:t>e</a:t>
            </a:r>
            <a:r>
              <a:rPr sz="1200" dirty="0">
                <a:latin typeface="Arial"/>
                <a:cs typeface="Arial"/>
              </a:rPr>
              <a:t>s</a:t>
            </a:r>
            <a:r>
              <a:rPr sz="1200" spc="-3" dirty="0">
                <a:latin typeface="Arial"/>
                <a:cs typeface="Arial"/>
              </a:rPr>
              <a:t>en</a:t>
            </a:r>
            <a:r>
              <a:rPr sz="1200" dirty="0">
                <a:latin typeface="Arial"/>
                <a:cs typeface="Arial"/>
              </a:rPr>
              <a:t>t</a:t>
            </a:r>
            <a:r>
              <a:rPr sz="1200" spc="3" dirty="0">
                <a:latin typeface="Arial"/>
                <a:cs typeface="Arial"/>
              </a:rPr>
              <a:t> </a:t>
            </a:r>
            <a:r>
              <a:rPr sz="1200" spc="-3" dirty="0">
                <a:latin typeface="Arial"/>
                <a:cs typeface="Arial"/>
              </a:rPr>
              <a:t>id</a:t>
            </a:r>
            <a:r>
              <a:rPr sz="1200" dirty="0">
                <a:latin typeface="Arial"/>
                <a:cs typeface="Arial"/>
              </a:rPr>
              <a:t>e</a:t>
            </a:r>
            <a:r>
              <a:rPr sz="1200" spc="-3" dirty="0">
                <a:latin typeface="Arial"/>
                <a:cs typeface="Arial"/>
              </a:rPr>
              <a:t>a</a:t>
            </a:r>
            <a:r>
              <a:rPr sz="1200" dirty="0">
                <a:latin typeface="Arial"/>
                <a:cs typeface="Arial"/>
              </a:rPr>
              <a:t>s </a:t>
            </a:r>
            <a:r>
              <a:rPr sz="1200" spc="-3" dirty="0">
                <a:latin typeface="Arial"/>
                <a:cs typeface="Arial"/>
              </a:rPr>
              <a:t>an</a:t>
            </a:r>
            <a:r>
              <a:rPr sz="1200" dirty="0">
                <a:latin typeface="Arial"/>
                <a:cs typeface="Arial"/>
              </a:rPr>
              <a:t>d </a:t>
            </a:r>
            <a:r>
              <a:rPr sz="1200" spc="-3" dirty="0">
                <a:latin typeface="Arial"/>
                <a:cs typeface="Arial"/>
              </a:rPr>
              <a:t>i</a:t>
            </a:r>
            <a:r>
              <a:rPr sz="1200" spc="-10" dirty="0">
                <a:latin typeface="Arial"/>
                <a:cs typeface="Arial"/>
              </a:rPr>
              <a:t>n</a:t>
            </a:r>
            <a:r>
              <a:rPr sz="1200" spc="-3" dirty="0">
                <a:latin typeface="Arial"/>
                <a:cs typeface="Arial"/>
              </a:rPr>
              <a:t>fo</a:t>
            </a:r>
            <a:r>
              <a:rPr sz="1200" dirty="0">
                <a:latin typeface="Arial"/>
                <a:cs typeface="Arial"/>
              </a:rPr>
              <a:t>rm</a:t>
            </a:r>
            <a:r>
              <a:rPr sz="1200" spc="-10" dirty="0">
                <a:latin typeface="Arial"/>
                <a:cs typeface="Arial"/>
              </a:rPr>
              <a:t>a</a:t>
            </a:r>
            <a:r>
              <a:rPr sz="1200" spc="-3" dirty="0">
                <a:latin typeface="Arial"/>
                <a:cs typeface="Arial"/>
              </a:rPr>
              <a:t>tio</a:t>
            </a:r>
            <a:r>
              <a:rPr sz="1200" dirty="0">
                <a:latin typeface="Arial"/>
                <a:cs typeface="Arial"/>
              </a:rPr>
              <a:t>n </a:t>
            </a:r>
            <a:r>
              <a:rPr sz="1200" spc="-3" dirty="0">
                <a:latin typeface="Arial"/>
                <a:cs typeface="Arial"/>
              </a:rPr>
              <a:t>o</a:t>
            </a:r>
            <a:r>
              <a:rPr sz="1200" dirty="0">
                <a:latin typeface="Arial"/>
                <a:cs typeface="Arial"/>
              </a:rPr>
              <a:t>r</a:t>
            </a:r>
            <a:r>
              <a:rPr sz="1200" spc="-6" dirty="0">
                <a:latin typeface="Arial"/>
                <a:cs typeface="Arial"/>
              </a:rPr>
              <a:t>a</a:t>
            </a:r>
            <a:r>
              <a:rPr sz="1200" spc="-3" dirty="0">
                <a:latin typeface="Arial"/>
                <a:cs typeface="Arial"/>
              </a:rPr>
              <a:t>ll</a:t>
            </a:r>
            <a:r>
              <a:rPr sz="1200" dirty="0">
                <a:latin typeface="Arial"/>
                <a:cs typeface="Arial"/>
              </a:rPr>
              <a:t>y </a:t>
            </a:r>
            <a:r>
              <a:rPr sz="1200" spc="-3" dirty="0">
                <a:latin typeface="Arial"/>
                <a:cs typeface="Arial"/>
              </a:rPr>
              <a:t>t</a:t>
            </a:r>
            <a:r>
              <a:rPr sz="1200" dirty="0">
                <a:latin typeface="Arial"/>
                <a:cs typeface="Arial"/>
              </a:rPr>
              <a:t>o a r</a:t>
            </a:r>
            <a:r>
              <a:rPr sz="1200" spc="-3" dirty="0">
                <a:latin typeface="Arial"/>
                <a:cs typeface="Arial"/>
              </a:rPr>
              <a:t>ang</a:t>
            </a:r>
            <a:r>
              <a:rPr sz="1200" dirty="0">
                <a:latin typeface="Arial"/>
                <a:cs typeface="Arial"/>
              </a:rPr>
              <a:t>e </a:t>
            </a:r>
            <a:r>
              <a:rPr sz="1200" spc="-10" dirty="0">
                <a:latin typeface="Arial"/>
                <a:cs typeface="Arial"/>
              </a:rPr>
              <a:t>o</a:t>
            </a:r>
            <a:r>
              <a:rPr sz="1200" spc="-3" dirty="0">
                <a:latin typeface="Arial"/>
                <a:cs typeface="Arial"/>
              </a:rPr>
              <a:t>f</a:t>
            </a:r>
            <a:r>
              <a:rPr sz="1200" spc="3" dirty="0">
                <a:latin typeface="Arial"/>
                <a:cs typeface="Arial"/>
              </a:rPr>
              <a:t> </a:t>
            </a:r>
            <a:r>
              <a:rPr sz="1200" spc="-3" dirty="0">
                <a:latin typeface="Arial"/>
                <a:cs typeface="Arial"/>
              </a:rPr>
              <a:t>audi</a:t>
            </a:r>
            <a:r>
              <a:rPr sz="1200" dirty="0">
                <a:latin typeface="Arial"/>
                <a:cs typeface="Arial"/>
              </a:rPr>
              <a:t>e</a:t>
            </a:r>
            <a:r>
              <a:rPr sz="1200" spc="-3" dirty="0">
                <a:latin typeface="Arial"/>
                <a:cs typeface="Arial"/>
              </a:rPr>
              <a:t>n</a:t>
            </a:r>
            <a:r>
              <a:rPr sz="1200" dirty="0">
                <a:latin typeface="Arial"/>
                <a:cs typeface="Arial"/>
              </a:rPr>
              <a:t>c</a:t>
            </a:r>
            <a:r>
              <a:rPr sz="1200" spc="-3" dirty="0">
                <a:latin typeface="Arial"/>
                <a:cs typeface="Arial"/>
              </a:rPr>
              <a:t>e</a:t>
            </a:r>
            <a:r>
              <a:rPr sz="1200" dirty="0">
                <a:latin typeface="Arial"/>
                <a:cs typeface="Arial"/>
              </a:rPr>
              <a:t>s*</a:t>
            </a:r>
          </a:p>
          <a:p>
            <a:pPr marL="236744" indent="-228600">
              <a:spcBef>
                <a:spcPts val="523"/>
              </a:spcBef>
              <a:buClr>
                <a:srgbClr val="104F75"/>
              </a:buClr>
              <a:buFont typeface="+mj-lt"/>
              <a:buAutoNum type="arabicPeriod"/>
              <a:tabLst>
                <a:tab pos="153931" algn="l"/>
              </a:tabLst>
            </a:pPr>
            <a:r>
              <a:rPr sz="1200" dirty="0">
                <a:latin typeface="Arial"/>
                <a:cs typeface="Arial"/>
              </a:rPr>
              <a:t>r</a:t>
            </a:r>
            <a:r>
              <a:rPr sz="1200" spc="-3" dirty="0">
                <a:latin typeface="Arial"/>
                <a:cs typeface="Arial"/>
              </a:rPr>
              <a:t>ea</a:t>
            </a:r>
            <a:r>
              <a:rPr sz="1200" dirty="0">
                <a:latin typeface="Arial"/>
                <a:cs typeface="Arial"/>
              </a:rPr>
              <a:t>d c</a:t>
            </a:r>
            <a:r>
              <a:rPr sz="1200" spc="-3" dirty="0">
                <a:latin typeface="Arial"/>
                <a:cs typeface="Arial"/>
              </a:rPr>
              <a:t>a</a:t>
            </a:r>
            <a:r>
              <a:rPr sz="1200" dirty="0">
                <a:latin typeface="Arial"/>
                <a:cs typeface="Arial"/>
              </a:rPr>
              <a:t>r</a:t>
            </a:r>
            <a:r>
              <a:rPr sz="1200" spc="-10" dirty="0">
                <a:latin typeface="Arial"/>
                <a:cs typeface="Arial"/>
              </a:rPr>
              <a:t>e</a:t>
            </a:r>
            <a:r>
              <a:rPr sz="1200" spc="-3" dirty="0">
                <a:latin typeface="Arial"/>
                <a:cs typeface="Arial"/>
              </a:rPr>
              <a:t>full</a:t>
            </a:r>
            <a:r>
              <a:rPr sz="1200" dirty="0">
                <a:latin typeface="Arial"/>
                <a:cs typeface="Arial"/>
              </a:rPr>
              <a:t>y </a:t>
            </a:r>
            <a:r>
              <a:rPr sz="1200" spc="-3" dirty="0">
                <a:latin typeface="Arial"/>
                <a:cs typeface="Arial"/>
              </a:rPr>
              <a:t>an</a:t>
            </a:r>
            <a:r>
              <a:rPr sz="1200" dirty="0">
                <a:latin typeface="Arial"/>
                <a:cs typeface="Arial"/>
              </a:rPr>
              <a:t>d s</a:t>
            </a:r>
            <a:r>
              <a:rPr sz="1200" spc="-3" dirty="0">
                <a:latin typeface="Arial"/>
                <a:cs typeface="Arial"/>
              </a:rPr>
              <a:t>h</a:t>
            </a:r>
            <a:r>
              <a:rPr sz="1200" dirty="0">
                <a:latin typeface="Arial"/>
                <a:cs typeface="Arial"/>
              </a:rPr>
              <a:t>ow</a:t>
            </a:r>
            <a:r>
              <a:rPr sz="1200" spc="-3" dirty="0">
                <a:latin typeface="Arial"/>
                <a:cs typeface="Arial"/>
              </a:rPr>
              <a:t> unde</a:t>
            </a:r>
            <a:r>
              <a:rPr sz="1200" dirty="0">
                <a:latin typeface="Arial"/>
                <a:cs typeface="Arial"/>
              </a:rPr>
              <a:t>rs</a:t>
            </a:r>
            <a:r>
              <a:rPr sz="1200" spc="-3" dirty="0">
                <a:latin typeface="Arial"/>
                <a:cs typeface="Arial"/>
              </a:rPr>
              <a:t>tandin</a:t>
            </a:r>
            <a:r>
              <a:rPr sz="1200" dirty="0">
                <a:latin typeface="Arial"/>
                <a:cs typeface="Arial"/>
              </a:rPr>
              <a:t>g </a:t>
            </a:r>
            <a:r>
              <a:rPr sz="1200" spc="-10" dirty="0">
                <a:latin typeface="Arial"/>
                <a:cs typeface="Arial"/>
              </a:rPr>
              <a:t>o</a:t>
            </a:r>
            <a:r>
              <a:rPr sz="1200" spc="-3" dirty="0">
                <a:latin typeface="Arial"/>
                <a:cs typeface="Arial"/>
              </a:rPr>
              <a:t>f</a:t>
            </a:r>
            <a:r>
              <a:rPr sz="1200" spc="3" dirty="0">
                <a:latin typeface="Arial"/>
                <a:cs typeface="Arial"/>
              </a:rPr>
              <a:t> </a:t>
            </a:r>
            <a:r>
              <a:rPr sz="1200" spc="-3" dirty="0">
                <a:latin typeface="Arial"/>
                <a:cs typeface="Arial"/>
              </a:rPr>
              <a:t>w</a:t>
            </a:r>
            <a:r>
              <a:rPr sz="1200" dirty="0">
                <a:latin typeface="Arial"/>
                <a:cs typeface="Arial"/>
              </a:rPr>
              <a:t>or</a:t>
            </a:r>
            <a:r>
              <a:rPr sz="1200" spc="-3" dirty="0">
                <a:latin typeface="Arial"/>
                <a:cs typeface="Arial"/>
              </a:rPr>
              <a:t>d</a:t>
            </a:r>
            <a:r>
              <a:rPr sz="1200" dirty="0">
                <a:latin typeface="Arial"/>
                <a:cs typeface="Arial"/>
              </a:rPr>
              <a:t>s</a:t>
            </a:r>
            <a:r>
              <a:rPr sz="1200" spc="-3" dirty="0">
                <a:latin typeface="Arial"/>
                <a:cs typeface="Arial"/>
              </a:rPr>
              <a:t>,</a:t>
            </a:r>
            <a:r>
              <a:rPr sz="1200" spc="3" dirty="0">
                <a:latin typeface="Arial"/>
                <a:cs typeface="Arial"/>
              </a:rPr>
              <a:t> </a:t>
            </a:r>
            <a:r>
              <a:rPr sz="1200" spc="-3" dirty="0">
                <a:latin typeface="Arial"/>
                <a:cs typeface="Arial"/>
              </a:rPr>
              <a:t>ph</a:t>
            </a:r>
            <a:r>
              <a:rPr sz="1200" dirty="0">
                <a:latin typeface="Arial"/>
                <a:cs typeface="Arial"/>
              </a:rPr>
              <a:t>r</a:t>
            </a:r>
            <a:r>
              <a:rPr sz="1200" spc="-3" dirty="0">
                <a:latin typeface="Arial"/>
                <a:cs typeface="Arial"/>
              </a:rPr>
              <a:t>a</a:t>
            </a:r>
            <a:r>
              <a:rPr sz="1200" dirty="0">
                <a:latin typeface="Arial"/>
                <a:cs typeface="Arial"/>
              </a:rPr>
              <a:t>s</a:t>
            </a:r>
            <a:r>
              <a:rPr sz="1200" spc="-6" dirty="0">
                <a:latin typeface="Arial"/>
                <a:cs typeface="Arial"/>
              </a:rPr>
              <a:t>e</a:t>
            </a:r>
            <a:r>
              <a:rPr sz="1200" dirty="0">
                <a:latin typeface="Arial"/>
                <a:cs typeface="Arial"/>
              </a:rPr>
              <a:t>s </a:t>
            </a:r>
            <a:r>
              <a:rPr sz="1200" spc="-3" dirty="0">
                <a:latin typeface="Arial"/>
                <a:cs typeface="Arial"/>
              </a:rPr>
              <a:t>an</a:t>
            </a:r>
            <a:r>
              <a:rPr sz="1200" dirty="0">
                <a:latin typeface="Arial"/>
                <a:cs typeface="Arial"/>
              </a:rPr>
              <a:t>d s</a:t>
            </a:r>
            <a:r>
              <a:rPr sz="1200" spc="-3" dirty="0">
                <a:latin typeface="Arial"/>
                <a:cs typeface="Arial"/>
              </a:rPr>
              <a:t>i</a:t>
            </a:r>
            <a:r>
              <a:rPr sz="1200" dirty="0">
                <a:latin typeface="Arial"/>
                <a:cs typeface="Arial"/>
              </a:rPr>
              <a:t>m</a:t>
            </a:r>
            <a:r>
              <a:rPr sz="1200" spc="-3" dirty="0">
                <a:latin typeface="Arial"/>
                <a:cs typeface="Arial"/>
              </a:rPr>
              <a:t>pl</a:t>
            </a:r>
            <a:r>
              <a:rPr sz="1200" dirty="0">
                <a:latin typeface="Arial"/>
                <a:cs typeface="Arial"/>
              </a:rPr>
              <a:t>e </a:t>
            </a:r>
            <a:r>
              <a:rPr sz="1200" spc="-3" dirty="0">
                <a:latin typeface="Arial"/>
                <a:cs typeface="Arial"/>
              </a:rPr>
              <a:t>w</a:t>
            </a:r>
            <a:r>
              <a:rPr sz="1200" dirty="0">
                <a:latin typeface="Arial"/>
                <a:cs typeface="Arial"/>
              </a:rPr>
              <a:t>r</a:t>
            </a:r>
            <a:r>
              <a:rPr sz="1200" spc="-3" dirty="0">
                <a:latin typeface="Arial"/>
                <a:cs typeface="Arial"/>
              </a:rPr>
              <a:t>iting</a:t>
            </a:r>
            <a:endParaRPr sz="1200" dirty="0">
              <a:latin typeface="Arial"/>
              <a:cs typeface="Arial"/>
            </a:endParaRPr>
          </a:p>
          <a:p>
            <a:pPr marL="236744" indent="-228600">
              <a:spcBef>
                <a:spcPts val="523"/>
              </a:spcBef>
              <a:buClr>
                <a:srgbClr val="104F75"/>
              </a:buClr>
              <a:buFont typeface="+mj-lt"/>
              <a:buAutoNum type="arabicPeriod"/>
              <a:tabLst>
                <a:tab pos="153931" algn="l"/>
              </a:tabLst>
            </a:pPr>
            <a:r>
              <a:rPr sz="1200" spc="-3" dirty="0">
                <a:highlight>
                  <a:srgbClr val="FFFF00"/>
                </a:highlight>
                <a:latin typeface="Arial"/>
                <a:cs typeface="Arial"/>
              </a:rPr>
              <a:t>app</a:t>
            </a:r>
            <a:r>
              <a:rPr sz="1200" dirty="0">
                <a:highlight>
                  <a:srgbClr val="FFFF00"/>
                </a:highlight>
                <a:latin typeface="Arial"/>
                <a:cs typeface="Arial"/>
              </a:rPr>
              <a:t>r</a:t>
            </a:r>
            <a:r>
              <a:rPr sz="1200" spc="-3" dirty="0">
                <a:highlight>
                  <a:srgbClr val="FFFF00"/>
                </a:highlight>
                <a:latin typeface="Arial"/>
                <a:cs typeface="Arial"/>
              </a:rPr>
              <a:t>e</a:t>
            </a:r>
            <a:r>
              <a:rPr sz="1200" dirty="0">
                <a:highlight>
                  <a:srgbClr val="FFFF00"/>
                </a:highlight>
                <a:latin typeface="Arial"/>
                <a:cs typeface="Arial"/>
              </a:rPr>
              <a:t>c</a:t>
            </a:r>
            <a:r>
              <a:rPr sz="1200" spc="-3" dirty="0">
                <a:highlight>
                  <a:srgbClr val="FFFF00"/>
                </a:highlight>
                <a:latin typeface="Arial"/>
                <a:cs typeface="Arial"/>
              </a:rPr>
              <a:t>i</a:t>
            </a:r>
            <a:r>
              <a:rPr sz="1200" spc="-10" dirty="0">
                <a:highlight>
                  <a:srgbClr val="FFFF00"/>
                </a:highlight>
                <a:latin typeface="Arial"/>
                <a:cs typeface="Arial"/>
              </a:rPr>
              <a:t>a</a:t>
            </a:r>
            <a:r>
              <a:rPr sz="1200" spc="-3" dirty="0">
                <a:highlight>
                  <a:srgbClr val="FFFF00"/>
                </a:highlight>
                <a:latin typeface="Arial"/>
                <a:cs typeface="Arial"/>
              </a:rPr>
              <a:t>t</a:t>
            </a:r>
            <a:r>
              <a:rPr sz="1200" dirty="0">
                <a:highlight>
                  <a:srgbClr val="FFFF00"/>
                </a:highlight>
                <a:latin typeface="Arial"/>
                <a:cs typeface="Arial"/>
              </a:rPr>
              <a:t>e</a:t>
            </a:r>
            <a:r>
              <a:rPr sz="1200" spc="3" dirty="0">
                <a:highlight>
                  <a:srgbClr val="FFFF00"/>
                </a:highlight>
                <a:latin typeface="Arial"/>
                <a:cs typeface="Arial"/>
              </a:rPr>
              <a:t> </a:t>
            </a:r>
            <a:r>
              <a:rPr sz="1200" dirty="0">
                <a:highlight>
                  <a:srgbClr val="FFFF00"/>
                </a:highlight>
                <a:latin typeface="Arial"/>
                <a:cs typeface="Arial"/>
              </a:rPr>
              <a:t>s</a:t>
            </a:r>
            <a:r>
              <a:rPr sz="1200" spc="-3" dirty="0">
                <a:highlight>
                  <a:srgbClr val="FFFF00"/>
                </a:highlight>
                <a:latin typeface="Arial"/>
                <a:cs typeface="Arial"/>
              </a:rPr>
              <a:t>to</a:t>
            </a:r>
            <a:r>
              <a:rPr sz="1200" dirty="0">
                <a:highlight>
                  <a:srgbClr val="FFFF00"/>
                </a:highlight>
                <a:latin typeface="Arial"/>
                <a:cs typeface="Arial"/>
              </a:rPr>
              <a:t>r</a:t>
            </a:r>
            <a:r>
              <a:rPr sz="1200" spc="-3" dirty="0">
                <a:highlight>
                  <a:srgbClr val="FFFF00"/>
                </a:highlight>
                <a:latin typeface="Arial"/>
                <a:cs typeface="Arial"/>
              </a:rPr>
              <a:t>ie</a:t>
            </a:r>
            <a:r>
              <a:rPr sz="1200" dirty="0">
                <a:highlight>
                  <a:srgbClr val="FFFF00"/>
                </a:highlight>
                <a:latin typeface="Arial"/>
                <a:cs typeface="Arial"/>
              </a:rPr>
              <a:t>s</a:t>
            </a:r>
            <a:r>
              <a:rPr sz="1200" spc="-3" dirty="0">
                <a:highlight>
                  <a:srgbClr val="FFFF00"/>
                </a:highlight>
                <a:latin typeface="Arial"/>
                <a:cs typeface="Arial"/>
              </a:rPr>
              <a:t>,</a:t>
            </a:r>
            <a:r>
              <a:rPr sz="1200" spc="3" dirty="0">
                <a:highlight>
                  <a:srgbClr val="FFFF00"/>
                </a:highlight>
                <a:latin typeface="Arial"/>
                <a:cs typeface="Arial"/>
              </a:rPr>
              <a:t> </a:t>
            </a:r>
            <a:r>
              <a:rPr sz="1200" dirty="0">
                <a:highlight>
                  <a:srgbClr val="FFFF00"/>
                </a:highlight>
                <a:latin typeface="Arial"/>
                <a:cs typeface="Arial"/>
              </a:rPr>
              <a:t>s</a:t>
            </a:r>
            <a:r>
              <a:rPr sz="1200" spc="-3" dirty="0">
                <a:highlight>
                  <a:srgbClr val="FFFF00"/>
                </a:highlight>
                <a:latin typeface="Arial"/>
                <a:cs typeface="Arial"/>
              </a:rPr>
              <a:t>ong</a:t>
            </a:r>
            <a:r>
              <a:rPr sz="1200" dirty="0">
                <a:highlight>
                  <a:srgbClr val="FFFF00"/>
                </a:highlight>
                <a:latin typeface="Arial"/>
                <a:cs typeface="Arial"/>
              </a:rPr>
              <a:t>s</a:t>
            </a:r>
            <a:r>
              <a:rPr sz="1200" spc="-3" dirty="0">
                <a:highlight>
                  <a:srgbClr val="FFFF00"/>
                </a:highlight>
                <a:latin typeface="Arial"/>
                <a:cs typeface="Arial"/>
              </a:rPr>
              <a:t>,</a:t>
            </a:r>
            <a:r>
              <a:rPr sz="1200" spc="3" dirty="0">
                <a:highlight>
                  <a:srgbClr val="FFFF00"/>
                </a:highlight>
                <a:latin typeface="Arial"/>
                <a:cs typeface="Arial"/>
              </a:rPr>
              <a:t> </a:t>
            </a:r>
            <a:r>
              <a:rPr sz="1200" spc="-3" dirty="0">
                <a:highlight>
                  <a:srgbClr val="FFFF00"/>
                </a:highlight>
                <a:latin typeface="Arial"/>
                <a:cs typeface="Arial"/>
              </a:rPr>
              <a:t>poe</a:t>
            </a:r>
            <a:r>
              <a:rPr sz="1200" dirty="0">
                <a:highlight>
                  <a:srgbClr val="FFFF00"/>
                </a:highlight>
                <a:latin typeface="Arial"/>
                <a:cs typeface="Arial"/>
              </a:rPr>
              <a:t>ms</a:t>
            </a:r>
            <a:r>
              <a:rPr sz="1200" spc="-3" dirty="0">
                <a:highlight>
                  <a:srgbClr val="FFFF00"/>
                </a:highlight>
                <a:latin typeface="Arial"/>
                <a:cs typeface="Arial"/>
              </a:rPr>
              <a:t> an</a:t>
            </a:r>
            <a:r>
              <a:rPr sz="1200" dirty="0">
                <a:highlight>
                  <a:srgbClr val="FFFF00"/>
                </a:highlight>
                <a:latin typeface="Arial"/>
                <a:cs typeface="Arial"/>
              </a:rPr>
              <a:t>d r</a:t>
            </a:r>
            <a:r>
              <a:rPr sz="1200" spc="-3" dirty="0">
                <a:highlight>
                  <a:srgbClr val="FFFF00"/>
                </a:highlight>
                <a:latin typeface="Arial"/>
                <a:cs typeface="Arial"/>
              </a:rPr>
              <a:t>h</a:t>
            </a:r>
            <a:r>
              <a:rPr sz="1200" dirty="0">
                <a:highlight>
                  <a:srgbClr val="FFFF00"/>
                </a:highlight>
                <a:latin typeface="Arial"/>
                <a:cs typeface="Arial"/>
              </a:rPr>
              <a:t>ym</a:t>
            </a:r>
            <a:r>
              <a:rPr sz="1200" spc="-3" dirty="0">
                <a:highlight>
                  <a:srgbClr val="FFFF00"/>
                </a:highlight>
                <a:latin typeface="Arial"/>
                <a:cs typeface="Arial"/>
              </a:rPr>
              <a:t>e</a:t>
            </a:r>
            <a:r>
              <a:rPr sz="1200" dirty="0">
                <a:highlight>
                  <a:srgbClr val="FFFF00"/>
                </a:highlight>
                <a:latin typeface="Arial"/>
                <a:cs typeface="Arial"/>
              </a:rPr>
              <a:t>s </a:t>
            </a:r>
            <a:r>
              <a:rPr sz="1200" spc="-3" dirty="0">
                <a:highlight>
                  <a:srgbClr val="FFFF00"/>
                </a:highlight>
                <a:latin typeface="Arial"/>
                <a:cs typeface="Arial"/>
              </a:rPr>
              <a:t>i</a:t>
            </a:r>
            <a:r>
              <a:rPr sz="1200" dirty="0">
                <a:highlight>
                  <a:srgbClr val="FFFF00"/>
                </a:highlight>
                <a:latin typeface="Arial"/>
                <a:cs typeface="Arial"/>
              </a:rPr>
              <a:t>n </a:t>
            </a:r>
            <a:r>
              <a:rPr sz="1200" spc="-3" dirty="0">
                <a:highlight>
                  <a:srgbClr val="FFFF00"/>
                </a:highlight>
                <a:latin typeface="Arial"/>
                <a:cs typeface="Arial"/>
              </a:rPr>
              <a:t>th</a:t>
            </a:r>
            <a:r>
              <a:rPr sz="1200" dirty="0">
                <a:highlight>
                  <a:srgbClr val="FFFF00"/>
                </a:highlight>
                <a:latin typeface="Arial"/>
                <a:cs typeface="Arial"/>
              </a:rPr>
              <a:t>e </a:t>
            </a:r>
            <a:r>
              <a:rPr sz="1200" spc="-3" dirty="0">
                <a:highlight>
                  <a:srgbClr val="FFFF00"/>
                </a:highlight>
                <a:latin typeface="Arial"/>
                <a:cs typeface="Arial"/>
              </a:rPr>
              <a:t>language</a:t>
            </a:r>
            <a:endParaRPr sz="1200" dirty="0">
              <a:highlight>
                <a:srgbClr val="FFFF00"/>
              </a:highlight>
              <a:latin typeface="Arial"/>
              <a:cs typeface="Arial"/>
            </a:endParaRPr>
          </a:p>
          <a:p>
            <a:pPr marL="236744" marR="171849" indent="-228600">
              <a:lnSpc>
                <a:spcPct val="114999"/>
              </a:lnSpc>
              <a:spcBef>
                <a:spcPts val="385"/>
              </a:spcBef>
              <a:buClr>
                <a:srgbClr val="104F75"/>
              </a:buClr>
              <a:buFont typeface="+mj-lt"/>
              <a:buAutoNum type="arabicPeriod"/>
              <a:tabLst>
                <a:tab pos="153931" algn="l"/>
              </a:tabLst>
            </a:pPr>
            <a:r>
              <a:rPr sz="1200" spc="-3" dirty="0">
                <a:latin typeface="Arial"/>
                <a:cs typeface="Arial"/>
              </a:rPr>
              <a:t>b</a:t>
            </a:r>
            <a:r>
              <a:rPr sz="1200" dirty="0">
                <a:latin typeface="Arial"/>
                <a:cs typeface="Arial"/>
              </a:rPr>
              <a:t>r</a:t>
            </a:r>
            <a:r>
              <a:rPr sz="1200" spc="-3" dirty="0">
                <a:latin typeface="Arial"/>
                <a:cs typeface="Arial"/>
              </a:rPr>
              <a:t>oade</a:t>
            </a:r>
            <a:r>
              <a:rPr sz="1200" dirty="0">
                <a:latin typeface="Arial"/>
                <a:cs typeface="Arial"/>
              </a:rPr>
              <a:t>n </a:t>
            </a:r>
            <a:r>
              <a:rPr sz="1200" spc="-3" dirty="0">
                <a:latin typeface="Arial"/>
                <a:cs typeface="Arial"/>
              </a:rPr>
              <a:t>thei</a:t>
            </a:r>
            <a:r>
              <a:rPr sz="1200" dirty="0">
                <a:latin typeface="Arial"/>
                <a:cs typeface="Arial"/>
              </a:rPr>
              <a:t>r v</a:t>
            </a:r>
            <a:r>
              <a:rPr sz="1200" spc="-3" dirty="0">
                <a:latin typeface="Arial"/>
                <a:cs typeface="Arial"/>
              </a:rPr>
              <a:t>o</a:t>
            </a:r>
            <a:r>
              <a:rPr sz="1200" dirty="0">
                <a:latin typeface="Arial"/>
                <a:cs typeface="Arial"/>
              </a:rPr>
              <a:t>c</a:t>
            </a:r>
            <a:r>
              <a:rPr sz="1200" spc="-3" dirty="0">
                <a:latin typeface="Arial"/>
                <a:cs typeface="Arial"/>
              </a:rPr>
              <a:t>abu</a:t>
            </a:r>
            <a:r>
              <a:rPr sz="1200" dirty="0">
                <a:latin typeface="Arial"/>
                <a:cs typeface="Arial"/>
              </a:rPr>
              <a:t>l</a:t>
            </a:r>
            <a:r>
              <a:rPr sz="1200" spc="-3" dirty="0">
                <a:latin typeface="Arial"/>
                <a:cs typeface="Arial"/>
              </a:rPr>
              <a:t>a</a:t>
            </a:r>
            <a:r>
              <a:rPr sz="1200" dirty="0">
                <a:latin typeface="Arial"/>
                <a:cs typeface="Arial"/>
              </a:rPr>
              <a:t>ry </a:t>
            </a:r>
            <a:r>
              <a:rPr sz="1200" spc="-3" dirty="0">
                <a:latin typeface="Arial"/>
                <a:cs typeface="Arial"/>
              </a:rPr>
              <a:t>an</a:t>
            </a:r>
            <a:r>
              <a:rPr sz="1200" dirty="0">
                <a:latin typeface="Arial"/>
                <a:cs typeface="Arial"/>
              </a:rPr>
              <a:t>d </a:t>
            </a:r>
            <a:r>
              <a:rPr sz="1200" spc="-3" dirty="0">
                <a:latin typeface="Arial"/>
                <a:cs typeface="Arial"/>
              </a:rPr>
              <a:t>de</a:t>
            </a:r>
            <a:r>
              <a:rPr sz="1200" dirty="0">
                <a:latin typeface="Arial"/>
                <a:cs typeface="Arial"/>
              </a:rPr>
              <a:t>v</a:t>
            </a:r>
            <a:r>
              <a:rPr sz="1200" spc="-3" dirty="0">
                <a:latin typeface="Arial"/>
                <a:cs typeface="Arial"/>
              </a:rPr>
              <a:t>elo</a:t>
            </a:r>
            <a:r>
              <a:rPr sz="1200" dirty="0">
                <a:latin typeface="Arial"/>
                <a:cs typeface="Arial"/>
              </a:rPr>
              <a:t>p </a:t>
            </a:r>
            <a:r>
              <a:rPr sz="1200" spc="-3" dirty="0">
                <a:latin typeface="Arial"/>
                <a:cs typeface="Arial"/>
              </a:rPr>
              <a:t>thei</a:t>
            </a:r>
            <a:r>
              <a:rPr sz="1200" dirty="0">
                <a:latin typeface="Arial"/>
                <a:cs typeface="Arial"/>
              </a:rPr>
              <a:t>r </a:t>
            </a:r>
            <a:r>
              <a:rPr sz="1200" spc="-3" dirty="0">
                <a:latin typeface="Arial"/>
                <a:cs typeface="Arial"/>
              </a:rPr>
              <a:t>abi</a:t>
            </a:r>
            <a:r>
              <a:rPr sz="1200" dirty="0">
                <a:latin typeface="Arial"/>
                <a:cs typeface="Arial"/>
              </a:rPr>
              <a:t>l</a:t>
            </a:r>
            <a:r>
              <a:rPr sz="1200" spc="-3" dirty="0">
                <a:latin typeface="Arial"/>
                <a:cs typeface="Arial"/>
              </a:rPr>
              <a:t>it</a:t>
            </a:r>
            <a:r>
              <a:rPr sz="1200" dirty="0">
                <a:latin typeface="Arial"/>
                <a:cs typeface="Arial"/>
              </a:rPr>
              <a:t>y </a:t>
            </a:r>
            <a:r>
              <a:rPr sz="1200" spc="-3" dirty="0">
                <a:latin typeface="Arial"/>
                <a:cs typeface="Arial"/>
              </a:rPr>
              <a:t>t</a:t>
            </a:r>
            <a:r>
              <a:rPr sz="1200" dirty="0">
                <a:latin typeface="Arial"/>
                <a:cs typeface="Arial"/>
              </a:rPr>
              <a:t>o </a:t>
            </a:r>
            <a:r>
              <a:rPr sz="1200" spc="-3" dirty="0">
                <a:latin typeface="Arial"/>
                <a:cs typeface="Arial"/>
              </a:rPr>
              <a:t>unde</a:t>
            </a:r>
            <a:r>
              <a:rPr sz="1200" dirty="0">
                <a:latin typeface="Arial"/>
                <a:cs typeface="Arial"/>
              </a:rPr>
              <a:t>rs</a:t>
            </a:r>
            <a:r>
              <a:rPr sz="1200" spc="-3" dirty="0">
                <a:latin typeface="Arial"/>
                <a:cs typeface="Arial"/>
              </a:rPr>
              <a:t>tan</a:t>
            </a:r>
            <a:r>
              <a:rPr sz="1200" dirty="0">
                <a:latin typeface="Arial"/>
                <a:cs typeface="Arial"/>
              </a:rPr>
              <a:t>d </a:t>
            </a:r>
            <a:r>
              <a:rPr sz="1200" spc="-3" dirty="0">
                <a:latin typeface="Arial"/>
                <a:cs typeface="Arial"/>
              </a:rPr>
              <a:t>ne</a:t>
            </a:r>
            <a:r>
              <a:rPr sz="1200" dirty="0">
                <a:latin typeface="Arial"/>
                <a:cs typeface="Arial"/>
              </a:rPr>
              <a:t>w</a:t>
            </a:r>
            <a:r>
              <a:rPr sz="1200" spc="-3" dirty="0">
                <a:latin typeface="Arial"/>
                <a:cs typeface="Arial"/>
              </a:rPr>
              <a:t> wo</a:t>
            </a:r>
            <a:r>
              <a:rPr sz="1200" dirty="0">
                <a:latin typeface="Arial"/>
                <a:cs typeface="Arial"/>
              </a:rPr>
              <a:t>r</a:t>
            </a:r>
            <a:r>
              <a:rPr sz="1200" spc="-3" dirty="0">
                <a:latin typeface="Arial"/>
                <a:cs typeface="Arial"/>
              </a:rPr>
              <a:t>d</a:t>
            </a:r>
            <a:r>
              <a:rPr sz="1200" dirty="0">
                <a:latin typeface="Arial"/>
                <a:cs typeface="Arial"/>
              </a:rPr>
              <a:t>s </a:t>
            </a:r>
            <a:r>
              <a:rPr sz="1200" spc="-3" dirty="0">
                <a:latin typeface="Arial"/>
                <a:cs typeface="Arial"/>
              </a:rPr>
              <a:t>tha</a:t>
            </a:r>
            <a:r>
              <a:rPr sz="1200" dirty="0">
                <a:latin typeface="Arial"/>
                <a:cs typeface="Arial"/>
              </a:rPr>
              <a:t>t</a:t>
            </a:r>
            <a:r>
              <a:rPr sz="1200" spc="3" dirty="0">
                <a:latin typeface="Arial"/>
                <a:cs typeface="Arial"/>
              </a:rPr>
              <a:t> </a:t>
            </a:r>
            <a:r>
              <a:rPr sz="1200" spc="-3" dirty="0">
                <a:latin typeface="Arial"/>
                <a:cs typeface="Arial"/>
              </a:rPr>
              <a:t>a</a:t>
            </a:r>
            <a:r>
              <a:rPr sz="1200" dirty="0">
                <a:latin typeface="Arial"/>
                <a:cs typeface="Arial"/>
              </a:rPr>
              <a:t>re </a:t>
            </a:r>
            <a:r>
              <a:rPr sz="1200" spc="-3" dirty="0">
                <a:latin typeface="Arial"/>
                <a:cs typeface="Arial"/>
              </a:rPr>
              <a:t>i</a:t>
            </a:r>
            <a:r>
              <a:rPr sz="1200" spc="-10" dirty="0">
                <a:latin typeface="Arial"/>
                <a:cs typeface="Arial"/>
              </a:rPr>
              <a:t>n</a:t>
            </a:r>
            <a:r>
              <a:rPr sz="1200" spc="-3" dirty="0">
                <a:latin typeface="Arial"/>
                <a:cs typeface="Arial"/>
              </a:rPr>
              <a:t>t</a:t>
            </a:r>
            <a:r>
              <a:rPr sz="1200" dirty="0">
                <a:latin typeface="Arial"/>
                <a:cs typeface="Arial"/>
              </a:rPr>
              <a:t>r</a:t>
            </a:r>
            <a:r>
              <a:rPr sz="1200" spc="-3" dirty="0">
                <a:latin typeface="Arial"/>
                <a:cs typeface="Arial"/>
              </a:rPr>
              <a:t>odu</a:t>
            </a:r>
            <a:r>
              <a:rPr sz="1200" dirty="0">
                <a:latin typeface="Arial"/>
                <a:cs typeface="Arial"/>
              </a:rPr>
              <a:t>c</a:t>
            </a:r>
            <a:r>
              <a:rPr sz="1200" spc="-3" dirty="0">
                <a:latin typeface="Arial"/>
                <a:cs typeface="Arial"/>
              </a:rPr>
              <a:t>e</a:t>
            </a:r>
            <a:r>
              <a:rPr sz="1200" dirty="0">
                <a:latin typeface="Arial"/>
                <a:cs typeface="Arial"/>
              </a:rPr>
              <a:t>d</a:t>
            </a:r>
            <a:r>
              <a:rPr sz="1200" spc="3" dirty="0">
                <a:latin typeface="Arial"/>
                <a:cs typeface="Arial"/>
              </a:rPr>
              <a:t> </a:t>
            </a:r>
            <a:r>
              <a:rPr sz="1200" spc="-3" dirty="0">
                <a:latin typeface="Arial"/>
                <a:cs typeface="Arial"/>
              </a:rPr>
              <a:t>i</a:t>
            </a:r>
            <a:r>
              <a:rPr sz="1200" spc="-10" dirty="0">
                <a:latin typeface="Arial"/>
                <a:cs typeface="Arial"/>
              </a:rPr>
              <a:t>n</a:t>
            </a:r>
            <a:r>
              <a:rPr sz="1200" spc="-3" dirty="0">
                <a:latin typeface="Arial"/>
                <a:cs typeface="Arial"/>
              </a:rPr>
              <a:t>t</a:t>
            </a:r>
            <a:r>
              <a:rPr sz="1200" dirty="0">
                <a:latin typeface="Arial"/>
                <a:cs typeface="Arial"/>
              </a:rPr>
              <a:t>o </a:t>
            </a:r>
            <a:r>
              <a:rPr sz="1200" spc="-3" dirty="0">
                <a:latin typeface="Arial"/>
                <a:cs typeface="Arial"/>
              </a:rPr>
              <a:t>fa</a:t>
            </a:r>
            <a:r>
              <a:rPr sz="1200" dirty="0">
                <a:latin typeface="Arial"/>
                <a:cs typeface="Arial"/>
              </a:rPr>
              <a:t>m</a:t>
            </a:r>
            <a:r>
              <a:rPr sz="1200" spc="-3" dirty="0">
                <a:latin typeface="Arial"/>
                <a:cs typeface="Arial"/>
              </a:rPr>
              <a:t>ilia</a:t>
            </a:r>
            <a:r>
              <a:rPr sz="1200" dirty="0">
                <a:latin typeface="Arial"/>
                <a:cs typeface="Arial"/>
              </a:rPr>
              <a:t>r</a:t>
            </a:r>
            <a:r>
              <a:rPr sz="1200" spc="6" dirty="0">
                <a:latin typeface="Arial"/>
                <a:cs typeface="Arial"/>
              </a:rPr>
              <a:t> </a:t>
            </a:r>
            <a:r>
              <a:rPr sz="1200" spc="-3" dirty="0">
                <a:latin typeface="Arial"/>
                <a:cs typeface="Arial"/>
              </a:rPr>
              <a:t>w</a:t>
            </a:r>
            <a:r>
              <a:rPr sz="1200" dirty="0">
                <a:latin typeface="Arial"/>
                <a:cs typeface="Arial"/>
              </a:rPr>
              <a:t>r</a:t>
            </a:r>
            <a:r>
              <a:rPr sz="1200" spc="-3" dirty="0">
                <a:latin typeface="Arial"/>
                <a:cs typeface="Arial"/>
              </a:rPr>
              <a:t>itte</a:t>
            </a:r>
            <a:r>
              <a:rPr sz="1200" dirty="0">
                <a:latin typeface="Arial"/>
                <a:cs typeface="Arial"/>
              </a:rPr>
              <a:t>n m</a:t>
            </a:r>
            <a:r>
              <a:rPr sz="1200" spc="-6" dirty="0">
                <a:latin typeface="Arial"/>
                <a:cs typeface="Arial"/>
              </a:rPr>
              <a:t>a</a:t>
            </a:r>
            <a:r>
              <a:rPr sz="1200" spc="-3" dirty="0">
                <a:latin typeface="Arial"/>
                <a:cs typeface="Arial"/>
              </a:rPr>
              <a:t>te</a:t>
            </a:r>
            <a:r>
              <a:rPr sz="1200" dirty="0">
                <a:latin typeface="Arial"/>
                <a:cs typeface="Arial"/>
              </a:rPr>
              <a:t>r</a:t>
            </a:r>
            <a:r>
              <a:rPr sz="1200" spc="-3" dirty="0">
                <a:latin typeface="Arial"/>
                <a:cs typeface="Arial"/>
              </a:rPr>
              <a:t>ial,</a:t>
            </a:r>
            <a:r>
              <a:rPr sz="1200" spc="3" dirty="0">
                <a:latin typeface="Arial"/>
                <a:cs typeface="Arial"/>
              </a:rPr>
              <a:t> </a:t>
            </a:r>
            <a:r>
              <a:rPr sz="1200" spc="-3" dirty="0">
                <a:latin typeface="Arial"/>
                <a:cs typeface="Arial"/>
              </a:rPr>
              <a:t>in</a:t>
            </a:r>
            <a:r>
              <a:rPr sz="1200" dirty="0">
                <a:latin typeface="Arial"/>
                <a:cs typeface="Arial"/>
              </a:rPr>
              <a:t>c</a:t>
            </a:r>
            <a:r>
              <a:rPr sz="1200" spc="-3" dirty="0">
                <a:latin typeface="Arial"/>
                <a:cs typeface="Arial"/>
              </a:rPr>
              <a:t>l</a:t>
            </a:r>
            <a:r>
              <a:rPr sz="1200" dirty="0">
                <a:latin typeface="Arial"/>
                <a:cs typeface="Arial"/>
              </a:rPr>
              <a:t>u</a:t>
            </a:r>
            <a:r>
              <a:rPr sz="1200" spc="-3" dirty="0">
                <a:latin typeface="Arial"/>
                <a:cs typeface="Arial"/>
              </a:rPr>
              <a:t>din</a:t>
            </a:r>
            <a:r>
              <a:rPr sz="1200" dirty="0">
                <a:latin typeface="Arial"/>
                <a:cs typeface="Arial"/>
              </a:rPr>
              <a:t>g </a:t>
            </a:r>
            <a:r>
              <a:rPr sz="1200" spc="-3" dirty="0">
                <a:latin typeface="Arial"/>
                <a:cs typeface="Arial"/>
              </a:rPr>
              <a:t>th</a:t>
            </a:r>
            <a:r>
              <a:rPr sz="1200" dirty="0">
                <a:latin typeface="Arial"/>
                <a:cs typeface="Arial"/>
              </a:rPr>
              <a:t>r</a:t>
            </a:r>
            <a:r>
              <a:rPr sz="1200" spc="-3" dirty="0">
                <a:latin typeface="Arial"/>
                <a:cs typeface="Arial"/>
              </a:rPr>
              <a:t>ou</a:t>
            </a:r>
            <a:r>
              <a:rPr sz="1200" dirty="0">
                <a:latin typeface="Arial"/>
                <a:cs typeface="Arial"/>
              </a:rPr>
              <a:t>gh </a:t>
            </a:r>
            <a:r>
              <a:rPr sz="1200" spc="-3" dirty="0">
                <a:latin typeface="Arial"/>
                <a:cs typeface="Arial"/>
              </a:rPr>
              <a:t>u</a:t>
            </a:r>
            <a:r>
              <a:rPr sz="1200" dirty="0">
                <a:latin typeface="Arial"/>
                <a:cs typeface="Arial"/>
              </a:rPr>
              <a:t>s</a:t>
            </a:r>
            <a:r>
              <a:rPr sz="1200" spc="-3" dirty="0">
                <a:latin typeface="Arial"/>
                <a:cs typeface="Arial"/>
              </a:rPr>
              <a:t>in</a:t>
            </a:r>
            <a:r>
              <a:rPr sz="1200" dirty="0">
                <a:latin typeface="Arial"/>
                <a:cs typeface="Arial"/>
              </a:rPr>
              <a:t>g a </a:t>
            </a:r>
            <a:r>
              <a:rPr sz="1200" spc="-3" dirty="0">
                <a:latin typeface="Arial"/>
                <a:cs typeface="Arial"/>
              </a:rPr>
              <a:t>d</a:t>
            </a:r>
            <a:r>
              <a:rPr sz="1200" dirty="0">
                <a:latin typeface="Arial"/>
                <a:cs typeface="Arial"/>
              </a:rPr>
              <a:t>ic</a:t>
            </a:r>
            <a:r>
              <a:rPr sz="1200" spc="-3" dirty="0">
                <a:latin typeface="Arial"/>
                <a:cs typeface="Arial"/>
              </a:rPr>
              <a:t>tiona</a:t>
            </a:r>
            <a:r>
              <a:rPr sz="1200" dirty="0">
                <a:latin typeface="Arial"/>
                <a:cs typeface="Arial"/>
              </a:rPr>
              <a:t>ry</a:t>
            </a:r>
          </a:p>
          <a:p>
            <a:pPr marL="236744" marR="248000" indent="-228600">
              <a:lnSpc>
                <a:spcPct val="114999"/>
              </a:lnSpc>
              <a:spcBef>
                <a:spcPts val="385"/>
              </a:spcBef>
              <a:buClr>
                <a:srgbClr val="104F75"/>
              </a:buClr>
              <a:buFont typeface="+mj-lt"/>
              <a:buAutoNum type="arabicPeriod"/>
              <a:tabLst>
                <a:tab pos="153931" algn="l"/>
              </a:tabLst>
            </a:pPr>
            <a:r>
              <a:rPr sz="1200" spc="-3" dirty="0">
                <a:latin typeface="Arial"/>
                <a:cs typeface="Arial"/>
              </a:rPr>
              <a:t>w</a:t>
            </a:r>
            <a:r>
              <a:rPr sz="1200" dirty="0">
                <a:latin typeface="Arial"/>
                <a:cs typeface="Arial"/>
              </a:rPr>
              <a:t>r</a:t>
            </a:r>
            <a:r>
              <a:rPr sz="1200" spc="-3" dirty="0">
                <a:latin typeface="Arial"/>
                <a:cs typeface="Arial"/>
              </a:rPr>
              <a:t>it</a:t>
            </a:r>
            <a:r>
              <a:rPr sz="1200" dirty="0">
                <a:latin typeface="Arial"/>
                <a:cs typeface="Arial"/>
              </a:rPr>
              <a:t>e </a:t>
            </a:r>
            <a:r>
              <a:rPr sz="1200" spc="-3" dirty="0">
                <a:latin typeface="Arial"/>
                <a:cs typeface="Arial"/>
              </a:rPr>
              <a:t>ph</a:t>
            </a:r>
            <a:r>
              <a:rPr sz="1200" dirty="0">
                <a:latin typeface="Arial"/>
                <a:cs typeface="Arial"/>
              </a:rPr>
              <a:t>r</a:t>
            </a:r>
            <a:r>
              <a:rPr sz="1200" spc="-3" dirty="0">
                <a:latin typeface="Arial"/>
                <a:cs typeface="Arial"/>
              </a:rPr>
              <a:t>a</a:t>
            </a:r>
            <a:r>
              <a:rPr sz="1200" dirty="0">
                <a:latin typeface="Arial"/>
                <a:cs typeface="Arial"/>
              </a:rPr>
              <a:t>s</a:t>
            </a:r>
            <a:r>
              <a:rPr sz="1200" spc="-3" dirty="0">
                <a:latin typeface="Arial"/>
                <a:cs typeface="Arial"/>
              </a:rPr>
              <a:t>e</a:t>
            </a:r>
            <a:r>
              <a:rPr sz="1200" dirty="0">
                <a:latin typeface="Arial"/>
                <a:cs typeface="Arial"/>
              </a:rPr>
              <a:t>s </a:t>
            </a:r>
            <a:r>
              <a:rPr sz="1200" spc="-3" dirty="0">
                <a:latin typeface="Arial"/>
                <a:cs typeface="Arial"/>
              </a:rPr>
              <a:t>f</a:t>
            </a:r>
            <a:r>
              <a:rPr sz="1200" dirty="0">
                <a:latin typeface="Arial"/>
                <a:cs typeface="Arial"/>
              </a:rPr>
              <a:t>r</a:t>
            </a:r>
            <a:r>
              <a:rPr sz="1200" spc="-3" dirty="0">
                <a:latin typeface="Arial"/>
                <a:cs typeface="Arial"/>
              </a:rPr>
              <a:t>o</a:t>
            </a:r>
            <a:r>
              <a:rPr sz="1200" dirty="0">
                <a:latin typeface="Arial"/>
                <a:cs typeface="Arial"/>
              </a:rPr>
              <a:t>m</a:t>
            </a:r>
            <a:r>
              <a:rPr sz="1200" spc="-3" dirty="0">
                <a:latin typeface="Arial"/>
                <a:cs typeface="Arial"/>
              </a:rPr>
              <a:t> </a:t>
            </a:r>
            <a:r>
              <a:rPr sz="1200" dirty="0">
                <a:latin typeface="Arial"/>
                <a:cs typeface="Arial"/>
              </a:rPr>
              <a:t>m</a:t>
            </a:r>
            <a:r>
              <a:rPr sz="1200" spc="-6" dirty="0">
                <a:latin typeface="Arial"/>
                <a:cs typeface="Arial"/>
              </a:rPr>
              <a:t>e</a:t>
            </a:r>
            <a:r>
              <a:rPr sz="1200" dirty="0">
                <a:latin typeface="Arial"/>
                <a:cs typeface="Arial"/>
              </a:rPr>
              <a:t>m</a:t>
            </a:r>
            <a:r>
              <a:rPr sz="1200" spc="-3" dirty="0">
                <a:latin typeface="Arial"/>
                <a:cs typeface="Arial"/>
              </a:rPr>
              <a:t>o</a:t>
            </a:r>
            <a:r>
              <a:rPr sz="1200" dirty="0">
                <a:latin typeface="Arial"/>
                <a:cs typeface="Arial"/>
              </a:rPr>
              <a:t>ry</a:t>
            </a:r>
            <a:r>
              <a:rPr sz="1200" spc="-3" dirty="0">
                <a:latin typeface="Arial"/>
                <a:cs typeface="Arial"/>
              </a:rPr>
              <a:t>,</a:t>
            </a:r>
            <a:r>
              <a:rPr sz="1200" spc="3" dirty="0">
                <a:latin typeface="Arial"/>
                <a:cs typeface="Arial"/>
              </a:rPr>
              <a:t> </a:t>
            </a:r>
            <a:r>
              <a:rPr sz="1200" spc="-3" dirty="0">
                <a:latin typeface="Arial"/>
                <a:cs typeface="Arial"/>
              </a:rPr>
              <a:t>an</a:t>
            </a:r>
            <a:r>
              <a:rPr sz="1200" dirty="0">
                <a:latin typeface="Arial"/>
                <a:cs typeface="Arial"/>
              </a:rPr>
              <a:t>d</a:t>
            </a:r>
            <a:r>
              <a:rPr sz="1200" spc="-3" dirty="0">
                <a:latin typeface="Arial"/>
                <a:cs typeface="Arial"/>
              </a:rPr>
              <a:t> adap</a:t>
            </a:r>
            <a:r>
              <a:rPr sz="1200" dirty="0">
                <a:latin typeface="Arial"/>
                <a:cs typeface="Arial"/>
              </a:rPr>
              <a:t>t</a:t>
            </a:r>
            <a:r>
              <a:rPr sz="1200" spc="3" dirty="0">
                <a:latin typeface="Arial"/>
                <a:cs typeface="Arial"/>
              </a:rPr>
              <a:t> </a:t>
            </a:r>
            <a:r>
              <a:rPr sz="1200" spc="-3" dirty="0">
                <a:latin typeface="Arial"/>
                <a:cs typeface="Arial"/>
              </a:rPr>
              <a:t>the</a:t>
            </a:r>
            <a:r>
              <a:rPr sz="1200" dirty="0">
                <a:latin typeface="Arial"/>
                <a:cs typeface="Arial"/>
              </a:rPr>
              <a:t>se </a:t>
            </a:r>
            <a:r>
              <a:rPr sz="1200" spc="-3" dirty="0">
                <a:latin typeface="Arial"/>
                <a:cs typeface="Arial"/>
              </a:rPr>
              <a:t>t</a:t>
            </a:r>
            <a:r>
              <a:rPr sz="1200" dirty="0">
                <a:latin typeface="Arial"/>
                <a:cs typeface="Arial"/>
              </a:rPr>
              <a:t>o cr</a:t>
            </a:r>
            <a:r>
              <a:rPr sz="1200" spc="-3" dirty="0">
                <a:latin typeface="Arial"/>
                <a:cs typeface="Arial"/>
              </a:rPr>
              <a:t>ea</a:t>
            </a:r>
            <a:r>
              <a:rPr sz="1200" dirty="0">
                <a:latin typeface="Arial"/>
                <a:cs typeface="Arial"/>
              </a:rPr>
              <a:t>te</a:t>
            </a:r>
            <a:r>
              <a:rPr sz="1200" spc="-3" dirty="0">
                <a:latin typeface="Arial"/>
                <a:cs typeface="Arial"/>
              </a:rPr>
              <a:t> ne</a:t>
            </a:r>
            <a:r>
              <a:rPr sz="1200" dirty="0">
                <a:latin typeface="Arial"/>
                <a:cs typeface="Arial"/>
              </a:rPr>
              <a:t>w</a:t>
            </a:r>
            <a:r>
              <a:rPr sz="1200" spc="-3" dirty="0">
                <a:latin typeface="Arial"/>
                <a:cs typeface="Arial"/>
              </a:rPr>
              <a:t> </a:t>
            </a:r>
            <a:r>
              <a:rPr sz="1200" dirty="0">
                <a:latin typeface="Arial"/>
                <a:cs typeface="Arial"/>
              </a:rPr>
              <a:t>s</a:t>
            </a:r>
            <a:r>
              <a:rPr sz="1200" spc="-3" dirty="0">
                <a:latin typeface="Arial"/>
                <a:cs typeface="Arial"/>
              </a:rPr>
              <a:t>en</a:t>
            </a:r>
            <a:r>
              <a:rPr sz="1200" dirty="0">
                <a:latin typeface="Arial"/>
                <a:cs typeface="Arial"/>
              </a:rPr>
              <a:t>t</a:t>
            </a:r>
            <a:r>
              <a:rPr sz="1200" spc="-3" dirty="0">
                <a:latin typeface="Arial"/>
                <a:cs typeface="Arial"/>
              </a:rPr>
              <a:t>e</a:t>
            </a:r>
            <a:r>
              <a:rPr sz="1200" dirty="0">
                <a:latin typeface="Arial"/>
                <a:cs typeface="Arial"/>
              </a:rPr>
              <a:t>nc</a:t>
            </a:r>
            <a:r>
              <a:rPr sz="1200" spc="-3" dirty="0">
                <a:latin typeface="Arial"/>
                <a:cs typeface="Arial"/>
              </a:rPr>
              <a:t>e</a:t>
            </a:r>
            <a:r>
              <a:rPr sz="1200" dirty="0">
                <a:latin typeface="Arial"/>
                <a:cs typeface="Arial"/>
              </a:rPr>
              <a:t>s</a:t>
            </a:r>
            <a:r>
              <a:rPr sz="1200" spc="-3" dirty="0">
                <a:latin typeface="Arial"/>
                <a:cs typeface="Arial"/>
              </a:rPr>
              <a:t>,</a:t>
            </a:r>
            <a:r>
              <a:rPr sz="1200" spc="3" dirty="0">
                <a:latin typeface="Arial"/>
                <a:cs typeface="Arial"/>
              </a:rPr>
              <a:t> </a:t>
            </a:r>
            <a:r>
              <a:rPr sz="1200" spc="-3" dirty="0">
                <a:latin typeface="Arial"/>
                <a:cs typeface="Arial"/>
              </a:rPr>
              <a:t>t</a:t>
            </a:r>
            <a:r>
              <a:rPr sz="1200" dirty="0">
                <a:latin typeface="Arial"/>
                <a:cs typeface="Arial"/>
              </a:rPr>
              <a:t>o </a:t>
            </a:r>
            <a:r>
              <a:rPr sz="1200" spc="-3" dirty="0">
                <a:latin typeface="Arial"/>
                <a:cs typeface="Arial"/>
              </a:rPr>
              <a:t>e</a:t>
            </a:r>
            <a:r>
              <a:rPr sz="1200" spc="-6" dirty="0">
                <a:latin typeface="Arial"/>
                <a:cs typeface="Arial"/>
              </a:rPr>
              <a:t>x</a:t>
            </a:r>
            <a:r>
              <a:rPr sz="1200" spc="-3" dirty="0">
                <a:latin typeface="Arial"/>
                <a:cs typeface="Arial"/>
              </a:rPr>
              <a:t>p</a:t>
            </a:r>
            <a:r>
              <a:rPr sz="1200" dirty="0">
                <a:latin typeface="Arial"/>
                <a:cs typeface="Arial"/>
              </a:rPr>
              <a:t>r</a:t>
            </a:r>
            <a:r>
              <a:rPr sz="1200" spc="-3" dirty="0">
                <a:latin typeface="Arial"/>
                <a:cs typeface="Arial"/>
              </a:rPr>
              <a:t>e</a:t>
            </a:r>
            <a:r>
              <a:rPr sz="1200" dirty="0">
                <a:latin typeface="Arial"/>
                <a:cs typeface="Arial"/>
              </a:rPr>
              <a:t>ss </a:t>
            </a:r>
            <a:r>
              <a:rPr sz="1200" spc="-3" dirty="0">
                <a:latin typeface="Arial"/>
                <a:cs typeface="Arial"/>
              </a:rPr>
              <a:t>idea</a:t>
            </a:r>
            <a:r>
              <a:rPr sz="1200" dirty="0">
                <a:latin typeface="Arial"/>
                <a:cs typeface="Arial"/>
              </a:rPr>
              <a:t>s c</a:t>
            </a:r>
            <a:r>
              <a:rPr sz="1200" spc="-3" dirty="0">
                <a:latin typeface="Arial"/>
                <a:cs typeface="Arial"/>
              </a:rPr>
              <a:t>l</a:t>
            </a:r>
            <a:r>
              <a:rPr sz="1200" dirty="0">
                <a:latin typeface="Arial"/>
                <a:cs typeface="Arial"/>
              </a:rPr>
              <a:t>e</a:t>
            </a:r>
            <a:r>
              <a:rPr sz="1200" spc="-3" dirty="0">
                <a:latin typeface="Arial"/>
                <a:cs typeface="Arial"/>
              </a:rPr>
              <a:t>a</a:t>
            </a:r>
            <a:r>
              <a:rPr sz="1200" dirty="0">
                <a:latin typeface="Arial"/>
                <a:cs typeface="Arial"/>
              </a:rPr>
              <a:t>rly</a:t>
            </a:r>
          </a:p>
          <a:p>
            <a:pPr marL="236744" indent="-228600">
              <a:spcBef>
                <a:spcPts val="523"/>
              </a:spcBef>
              <a:buClr>
                <a:srgbClr val="104F75"/>
              </a:buClr>
              <a:buFont typeface="+mj-lt"/>
              <a:buAutoNum type="arabicPeriod"/>
              <a:tabLst>
                <a:tab pos="153931" algn="l"/>
              </a:tabLst>
            </a:pPr>
            <a:r>
              <a:rPr sz="1200" spc="-3" dirty="0">
                <a:latin typeface="Arial"/>
                <a:cs typeface="Arial"/>
              </a:rPr>
              <a:t>de</a:t>
            </a:r>
            <a:r>
              <a:rPr sz="1200" dirty="0">
                <a:latin typeface="Arial"/>
                <a:cs typeface="Arial"/>
              </a:rPr>
              <a:t>scr</a:t>
            </a:r>
            <a:r>
              <a:rPr sz="1200" spc="-3" dirty="0">
                <a:latin typeface="Arial"/>
                <a:cs typeface="Arial"/>
              </a:rPr>
              <a:t>ib</a:t>
            </a:r>
            <a:r>
              <a:rPr sz="1200" dirty="0">
                <a:latin typeface="Arial"/>
                <a:cs typeface="Arial"/>
              </a:rPr>
              <a:t>e p</a:t>
            </a:r>
            <a:r>
              <a:rPr sz="1200" spc="-3" dirty="0">
                <a:latin typeface="Arial"/>
                <a:cs typeface="Arial"/>
              </a:rPr>
              <a:t>eopl</a:t>
            </a:r>
            <a:r>
              <a:rPr sz="1200" spc="-10" dirty="0">
                <a:latin typeface="Arial"/>
                <a:cs typeface="Arial"/>
              </a:rPr>
              <a:t>e</a:t>
            </a:r>
            <a:r>
              <a:rPr sz="1200" spc="-3" dirty="0">
                <a:latin typeface="Arial"/>
                <a:cs typeface="Arial"/>
              </a:rPr>
              <a:t>,</a:t>
            </a:r>
            <a:r>
              <a:rPr sz="1200" spc="3" dirty="0">
                <a:latin typeface="Arial"/>
                <a:cs typeface="Arial"/>
              </a:rPr>
              <a:t> </a:t>
            </a:r>
            <a:r>
              <a:rPr sz="1200" spc="-3" dirty="0">
                <a:latin typeface="Arial"/>
                <a:cs typeface="Arial"/>
              </a:rPr>
              <a:t>pla</a:t>
            </a:r>
            <a:r>
              <a:rPr sz="1200" spc="3" dirty="0">
                <a:latin typeface="Arial"/>
                <a:cs typeface="Arial"/>
              </a:rPr>
              <a:t>c</a:t>
            </a:r>
            <a:r>
              <a:rPr sz="1200" spc="-3" dirty="0">
                <a:latin typeface="Arial"/>
                <a:cs typeface="Arial"/>
              </a:rPr>
              <a:t>e</a:t>
            </a:r>
            <a:r>
              <a:rPr sz="1200" dirty="0">
                <a:latin typeface="Arial"/>
                <a:cs typeface="Arial"/>
              </a:rPr>
              <a:t>s</a:t>
            </a:r>
            <a:r>
              <a:rPr sz="1200" spc="-3" dirty="0">
                <a:latin typeface="Arial"/>
                <a:cs typeface="Arial"/>
              </a:rPr>
              <a:t>,</a:t>
            </a:r>
            <a:r>
              <a:rPr sz="1200" spc="3" dirty="0">
                <a:latin typeface="Arial"/>
                <a:cs typeface="Arial"/>
              </a:rPr>
              <a:t> </a:t>
            </a:r>
            <a:r>
              <a:rPr sz="1200" spc="-3" dirty="0">
                <a:latin typeface="Arial"/>
                <a:cs typeface="Arial"/>
              </a:rPr>
              <a:t>thing</a:t>
            </a:r>
            <a:r>
              <a:rPr sz="1200" dirty="0">
                <a:latin typeface="Arial"/>
                <a:cs typeface="Arial"/>
              </a:rPr>
              <a:t>s </a:t>
            </a:r>
            <a:r>
              <a:rPr sz="1200" spc="-3" dirty="0">
                <a:latin typeface="Arial"/>
                <a:cs typeface="Arial"/>
              </a:rPr>
              <a:t>an</a:t>
            </a:r>
            <a:r>
              <a:rPr sz="1200" dirty="0">
                <a:latin typeface="Arial"/>
                <a:cs typeface="Arial"/>
              </a:rPr>
              <a:t>d </a:t>
            </a:r>
            <a:r>
              <a:rPr sz="1200" spc="-3" dirty="0">
                <a:latin typeface="Arial"/>
                <a:cs typeface="Arial"/>
              </a:rPr>
              <a:t>a</a:t>
            </a:r>
            <a:r>
              <a:rPr sz="1200" dirty="0">
                <a:latin typeface="Arial"/>
                <a:cs typeface="Arial"/>
              </a:rPr>
              <a:t>c</a:t>
            </a:r>
            <a:r>
              <a:rPr sz="1200" spc="-3" dirty="0">
                <a:latin typeface="Arial"/>
                <a:cs typeface="Arial"/>
              </a:rPr>
              <a:t>tion</a:t>
            </a:r>
            <a:r>
              <a:rPr sz="1200" dirty="0">
                <a:latin typeface="Arial"/>
                <a:cs typeface="Arial"/>
              </a:rPr>
              <a:t>s </a:t>
            </a:r>
            <a:r>
              <a:rPr sz="1200" spc="-3" dirty="0">
                <a:latin typeface="Arial"/>
                <a:cs typeface="Arial"/>
              </a:rPr>
              <a:t>o</a:t>
            </a:r>
            <a:r>
              <a:rPr sz="1200" dirty="0">
                <a:latin typeface="Arial"/>
                <a:cs typeface="Arial"/>
              </a:rPr>
              <a:t>r</a:t>
            </a:r>
            <a:r>
              <a:rPr sz="1200" spc="-3" dirty="0">
                <a:latin typeface="Arial"/>
                <a:cs typeface="Arial"/>
              </a:rPr>
              <a:t>all</a:t>
            </a:r>
            <a:r>
              <a:rPr sz="1200" dirty="0">
                <a:latin typeface="Arial"/>
                <a:cs typeface="Arial"/>
              </a:rPr>
              <a:t>y* </a:t>
            </a:r>
            <a:r>
              <a:rPr sz="1200" spc="-3" dirty="0">
                <a:latin typeface="Arial"/>
                <a:cs typeface="Arial"/>
              </a:rPr>
              <a:t>an</a:t>
            </a:r>
            <a:r>
              <a:rPr sz="1200" dirty="0">
                <a:latin typeface="Arial"/>
                <a:cs typeface="Arial"/>
              </a:rPr>
              <a:t>d</a:t>
            </a:r>
            <a:r>
              <a:rPr sz="1200" spc="3" dirty="0">
                <a:latin typeface="Arial"/>
                <a:cs typeface="Arial"/>
              </a:rPr>
              <a:t> </a:t>
            </a:r>
            <a:r>
              <a:rPr sz="1200" spc="-3" dirty="0">
                <a:latin typeface="Arial"/>
                <a:cs typeface="Arial"/>
              </a:rPr>
              <a:t>i</a:t>
            </a:r>
            <a:r>
              <a:rPr sz="1200" dirty="0">
                <a:latin typeface="Arial"/>
                <a:cs typeface="Arial"/>
              </a:rPr>
              <a:t>n </a:t>
            </a:r>
            <a:r>
              <a:rPr sz="1200" spc="-3" dirty="0">
                <a:latin typeface="Arial"/>
                <a:cs typeface="Arial"/>
              </a:rPr>
              <a:t>w</a:t>
            </a:r>
            <a:r>
              <a:rPr sz="1200" dirty="0">
                <a:latin typeface="Arial"/>
                <a:cs typeface="Arial"/>
              </a:rPr>
              <a:t>r</a:t>
            </a:r>
            <a:r>
              <a:rPr sz="1200" spc="-3" dirty="0">
                <a:latin typeface="Arial"/>
                <a:cs typeface="Arial"/>
              </a:rPr>
              <a:t>iting</a:t>
            </a:r>
            <a:endParaRPr lang="en-GB" sz="1200" spc="-3" dirty="0">
              <a:latin typeface="Arial"/>
              <a:cs typeface="Arial"/>
            </a:endParaRPr>
          </a:p>
          <a:p>
            <a:pPr marL="236744" indent="-228600">
              <a:spcBef>
                <a:spcPts val="523"/>
              </a:spcBef>
              <a:buClr>
                <a:srgbClr val="104F75"/>
              </a:buClr>
              <a:buFont typeface="+mj-lt"/>
              <a:buAutoNum type="arabicPeriod"/>
              <a:tabLst>
                <a:tab pos="153931" algn="l"/>
              </a:tabLst>
            </a:pPr>
            <a:r>
              <a:rPr lang="en-GB" sz="1200" dirty="0">
                <a:latin typeface="Arial"/>
                <a:cs typeface="Arial"/>
              </a:rPr>
              <a:t>understand basic grammar appropriate to the language being studied, including (where relevant): feminine, masculine and neuter forms and the conjugation of high-frequency verbs; key features and patterns of the language; how to apply these, for instance, to build sentences; and how these differ from or are similar to English.</a:t>
            </a:r>
          </a:p>
          <a:p>
            <a:pPr marL="236744" indent="-228600">
              <a:spcBef>
                <a:spcPts val="523"/>
              </a:spcBef>
              <a:buClr>
                <a:srgbClr val="104F75"/>
              </a:buClr>
              <a:buFont typeface="+mj-lt"/>
              <a:buAutoNum type="arabicPeriod"/>
              <a:tabLst>
                <a:tab pos="153931" algn="l"/>
              </a:tabLst>
            </a:pPr>
            <a:endParaRPr lang="en-GB" sz="1200" dirty="0">
              <a:latin typeface="Arial"/>
              <a:cs typeface="Arial"/>
            </a:endParaRPr>
          </a:p>
          <a:p>
            <a:pPr marL="8144">
              <a:spcBef>
                <a:spcPts val="523"/>
              </a:spcBef>
              <a:buClr>
                <a:srgbClr val="104F75"/>
              </a:buClr>
              <a:tabLst>
                <a:tab pos="153931" algn="l"/>
              </a:tabLst>
            </a:pPr>
            <a:r>
              <a:rPr lang="en-GB" sz="1200" dirty="0">
                <a:latin typeface="Arial"/>
                <a:cs typeface="Arial"/>
              </a:rPr>
              <a:t>The starred (*) content above will not be applicable to ancient languages.</a:t>
            </a:r>
          </a:p>
          <a:p>
            <a:pPr marL="236744" indent="-228600">
              <a:spcBef>
                <a:spcPts val="523"/>
              </a:spcBef>
              <a:buClr>
                <a:srgbClr val="104F75"/>
              </a:buClr>
              <a:buFont typeface="+mj-lt"/>
              <a:buAutoNum type="arabicPeriod"/>
              <a:tabLst>
                <a:tab pos="153931" algn="l"/>
              </a:tabLst>
            </a:pPr>
            <a:endParaRPr sz="1200" dirty="0">
              <a:latin typeface="Arial"/>
              <a:cs typeface="Arial"/>
            </a:endParaRPr>
          </a:p>
        </p:txBody>
      </p:sp>
    </p:spTree>
    <p:extLst>
      <p:ext uri="{BB962C8B-B14F-4D97-AF65-F5344CB8AC3E}">
        <p14:creationId xmlns:p14="http://schemas.microsoft.com/office/powerpoint/2010/main" val="720420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A9895F4-1F01-4C13-B7BF-942FB4297AE2}"/>
              </a:ext>
            </a:extLst>
          </p:cNvPr>
          <p:cNvSpPr txBox="1"/>
          <p:nvPr/>
        </p:nvSpPr>
        <p:spPr>
          <a:xfrm>
            <a:off x="880844" y="654341"/>
            <a:ext cx="10578517" cy="5909310"/>
          </a:xfrm>
          <a:prstGeom prst="rect">
            <a:avLst/>
          </a:prstGeom>
          <a:noFill/>
        </p:spPr>
        <p:txBody>
          <a:bodyPr wrap="square" rtlCol="0">
            <a:spAutoFit/>
          </a:bodyPr>
          <a:lstStyle/>
          <a:p>
            <a:pPr algn="l"/>
            <a:r>
              <a:rPr lang="en-GB" b="0" i="0" dirty="0">
                <a:solidFill>
                  <a:srgbClr val="000000"/>
                </a:solidFill>
                <a:effectLst/>
                <a:latin typeface="Calibri" panose="020F0502020204030204" pitchFamily="34" charset="0"/>
              </a:rPr>
              <a:t>The Programme of study for literacy English ?</a:t>
            </a:r>
          </a:p>
          <a:p>
            <a:pPr algn="l"/>
            <a:r>
              <a:rPr lang="en-GB" b="0" i="0" dirty="0">
                <a:solidFill>
                  <a:srgbClr val="000000"/>
                </a:solidFill>
                <a:effectLst/>
                <a:latin typeface="Calibri" panose="020F0502020204030204" pitchFamily="34" charset="0"/>
                <a:hlinkClick r:id="rId2"/>
              </a:rPr>
              <a:t>https://assets.publishing.service.gov.uk/government/uploads/system/uploads/attachment_data/file/335186/PRIMARY_national_curriculum_-_English_220714.pdf</a:t>
            </a:r>
            <a:endParaRPr lang="en-GB" b="0" i="0" dirty="0">
              <a:solidFill>
                <a:srgbClr val="000000"/>
              </a:solidFill>
              <a:effectLst/>
              <a:latin typeface="Calibri" panose="020F0502020204030204" pitchFamily="34" charset="0"/>
            </a:endParaRPr>
          </a:p>
          <a:p>
            <a:pPr algn="l"/>
            <a:r>
              <a:rPr lang="en-GB" dirty="0"/>
              <a:t> acquire a wide vocabulary, an understanding of grammar and knowledge of linguistic conventions for reading, writing and spoken language LOOK AT GLOSSARY TOO AND HOW WE HELP WITH THIS</a:t>
            </a:r>
          </a:p>
          <a:p>
            <a:pPr algn="l"/>
            <a:endParaRPr lang="en-GB" b="0" i="0" dirty="0">
              <a:solidFill>
                <a:srgbClr val="000000"/>
              </a:solidFill>
              <a:effectLst/>
              <a:latin typeface="Calibri" panose="020F0502020204030204" pitchFamily="34" charset="0"/>
            </a:endParaRPr>
          </a:p>
          <a:p>
            <a:pPr algn="l"/>
            <a:r>
              <a:rPr lang="en-GB" dirty="0">
                <a:solidFill>
                  <a:srgbClr val="000000"/>
                </a:solidFill>
                <a:latin typeface="Calibri" panose="020F0502020204030204" pitchFamily="34" charset="0"/>
              </a:rPr>
              <a:t>Compare them at KS2 and KS3 !</a:t>
            </a:r>
          </a:p>
          <a:p>
            <a:pPr algn="l"/>
            <a:endParaRPr lang="en-GB" dirty="0">
              <a:solidFill>
                <a:srgbClr val="000000"/>
              </a:solidFill>
              <a:latin typeface="Calibri" panose="020F0502020204030204" pitchFamily="34" charset="0"/>
            </a:endParaRPr>
          </a:p>
          <a:p>
            <a:pPr algn="l"/>
            <a:r>
              <a:rPr lang="en-GB" dirty="0">
                <a:solidFill>
                  <a:srgbClr val="000000"/>
                </a:solidFill>
                <a:latin typeface="Calibri" panose="020F0502020204030204" pitchFamily="34" charset="0"/>
                <a:hlinkClick r:id="rId3"/>
              </a:rPr>
              <a:t>https://assets.publishing.service.gov.uk/government/uploads/system/uploads/attachment_data/file/244215/SECONDARY_national_curriculum_-_English2.pdf</a:t>
            </a:r>
            <a:r>
              <a:rPr lang="en-GB" dirty="0">
                <a:solidFill>
                  <a:srgbClr val="000000"/>
                </a:solidFill>
                <a:latin typeface="Calibri" panose="020F0502020204030204" pitchFamily="34" charset="0"/>
              </a:rPr>
              <a:t> </a:t>
            </a:r>
          </a:p>
          <a:p>
            <a:pPr algn="l"/>
            <a:endParaRPr lang="en-GB" b="0" i="0" dirty="0">
              <a:solidFill>
                <a:srgbClr val="000000"/>
              </a:solidFill>
              <a:effectLst/>
              <a:latin typeface="Calibri" panose="020F0502020204030204" pitchFamily="34" charset="0"/>
            </a:endParaRPr>
          </a:p>
          <a:p>
            <a:pPr algn="l"/>
            <a:r>
              <a:rPr lang="en-GB" dirty="0"/>
              <a:t>learning new vocabulary, relating it explicitly to known vocabulary and understanding it with the help of context and dictionaries  making inferences and referring to evidence in the text</a:t>
            </a:r>
            <a:endParaRPr lang="en-GB" b="0" i="0" dirty="0">
              <a:solidFill>
                <a:srgbClr val="000000"/>
              </a:solidFill>
              <a:effectLst/>
              <a:latin typeface="Calibri" panose="020F0502020204030204" pitchFamily="34" charset="0"/>
            </a:endParaRPr>
          </a:p>
          <a:p>
            <a:pPr algn="l"/>
            <a:endParaRPr lang="en-GB" b="0" i="0" dirty="0">
              <a:solidFill>
                <a:srgbClr val="000000"/>
              </a:solidFill>
              <a:effectLst/>
              <a:latin typeface="Calibri" panose="020F0502020204030204" pitchFamily="34" charset="0"/>
            </a:endParaRPr>
          </a:p>
          <a:p>
            <a:pPr algn="l"/>
            <a:r>
              <a:rPr lang="en-GB" dirty="0"/>
              <a:t>knowing how language, including figurative language, vocabulary choice, grammar, text structure and organisational features, presents meaning  recognising a range of poetic conventions and understanding how these h</a:t>
            </a:r>
          </a:p>
          <a:p>
            <a:pPr algn="l"/>
            <a:endParaRPr lang="en-GB" b="0" i="0" dirty="0">
              <a:solidFill>
                <a:srgbClr val="000000"/>
              </a:solidFill>
              <a:effectLst/>
              <a:latin typeface="Calibri" panose="020F0502020204030204" pitchFamily="34" charset="0"/>
            </a:endParaRPr>
          </a:p>
          <a:p>
            <a:pPr algn="l"/>
            <a:r>
              <a:rPr lang="en-GB" dirty="0"/>
              <a:t>applying their growing knowledge of vocabulary, grammar and text structure to their writing and selecting the appropriate form</a:t>
            </a:r>
          </a:p>
          <a:p>
            <a:pPr algn="l"/>
            <a:r>
              <a:rPr lang="en-GB" b="0" i="0" dirty="0">
                <a:solidFill>
                  <a:srgbClr val="000000"/>
                </a:solidFill>
                <a:effectLst/>
                <a:latin typeface="Calibri" panose="020F0502020204030204" pitchFamily="34" charset="0"/>
              </a:rPr>
              <a:t>SO IN ESSENCE – OUR TEACHIN</a:t>
            </a:r>
            <a:r>
              <a:rPr lang="en-GB" dirty="0">
                <a:solidFill>
                  <a:srgbClr val="000000"/>
                </a:solidFill>
                <a:latin typeface="Calibri" panose="020F0502020204030204" pitchFamily="34" charset="0"/>
              </a:rPr>
              <a:t>G SUPPORTS IT!</a:t>
            </a:r>
            <a:endParaRPr lang="en-GB" b="0" i="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3683940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092200" y="952500"/>
            <a:ext cx="10210800" cy="5078313"/>
          </a:xfrm>
          <a:prstGeom prst="rect">
            <a:avLst/>
          </a:prstGeom>
          <a:noFill/>
        </p:spPr>
        <p:txBody>
          <a:bodyPr wrap="square" rtlCol="0">
            <a:spAutoFit/>
          </a:bodyPr>
          <a:lstStyle/>
          <a:p>
            <a:r>
              <a:rPr lang="en-US" dirty="0">
                <a:hlinkClick r:id="rId2"/>
              </a:rPr>
              <a:t>http://all-languages.org.uk/wp-content/uploads/2016/04/Developing-languages-and-literacy.pdf</a:t>
            </a:r>
            <a:endParaRPr lang="en-US" dirty="0"/>
          </a:p>
          <a:p>
            <a:r>
              <a:rPr lang="en-US" dirty="0"/>
              <a:t>KS2 Framework for Languages heavy on literacy; KS3 too?</a:t>
            </a:r>
          </a:p>
          <a:p>
            <a:r>
              <a:rPr lang="en-US" dirty="0"/>
              <a:t>Current </a:t>
            </a:r>
            <a:r>
              <a:rPr lang="en-US" dirty="0" err="1"/>
              <a:t>Programmes</a:t>
            </a:r>
            <a:r>
              <a:rPr lang="en-US" dirty="0"/>
              <a:t> of study </a:t>
            </a:r>
            <a:r>
              <a:rPr lang="en-US" dirty="0">
                <a:highlight>
                  <a:srgbClr val="FFFF00"/>
                </a:highlight>
              </a:rPr>
              <a:t>HIGHLIGHT COMMON TRAITS</a:t>
            </a:r>
          </a:p>
          <a:p>
            <a:endParaRPr lang="en-US" dirty="0"/>
          </a:p>
          <a:p>
            <a:r>
              <a:rPr lang="en-US" dirty="0"/>
              <a:t>KS2 languages vs KS2 literacy</a:t>
            </a:r>
          </a:p>
          <a:p>
            <a:r>
              <a:rPr lang="en-US" dirty="0">
                <a:hlinkClick r:id="rId3"/>
              </a:rPr>
              <a:t>https://www.gov.uk/government/uploads/system/uploads/attachment_data/file/239042/PRIMARY_national_curriculum_-_Languages.pdf</a:t>
            </a:r>
            <a:endParaRPr lang="en-US" dirty="0"/>
          </a:p>
          <a:p>
            <a:r>
              <a:rPr lang="en-US" dirty="0">
                <a:hlinkClick r:id="rId4"/>
              </a:rPr>
              <a:t>https://www.gov.uk/government/uploads/system/uploads/attachment_data/file/335186/PRIMARY_national_curriculum_-_English_220714.pdf</a:t>
            </a:r>
            <a:endParaRPr lang="en-US" dirty="0"/>
          </a:p>
          <a:p>
            <a:endParaRPr lang="en-US" dirty="0"/>
          </a:p>
          <a:p>
            <a:r>
              <a:rPr lang="en-US" dirty="0"/>
              <a:t>KS3 languages vs KS3 literacy</a:t>
            </a:r>
          </a:p>
          <a:p>
            <a:r>
              <a:rPr lang="en-US" dirty="0">
                <a:hlinkClick r:id="rId5"/>
              </a:rPr>
              <a:t>https://www.gov.uk/government/uploads/system/uploads/attachment_data/file/239083/SECONDARY_national_curriculum_-_Languages.pdf</a:t>
            </a:r>
            <a:endParaRPr lang="en-US" dirty="0"/>
          </a:p>
          <a:p>
            <a:r>
              <a:rPr lang="en-US" dirty="0">
                <a:hlinkClick r:id="rId6"/>
              </a:rPr>
              <a:t>https://www.gov.uk/government/uploads/system/uploads/attachment_data/file/244215/SECONDARY_national_curriculum_-_English2.pdf</a:t>
            </a:r>
            <a:r>
              <a:rPr lang="en-US" dirty="0"/>
              <a:t> highlight similarities of words used!</a:t>
            </a:r>
          </a:p>
          <a:p>
            <a:endParaRPr lang="en-US" dirty="0"/>
          </a:p>
          <a:p>
            <a:endParaRPr lang="en-US" dirty="0"/>
          </a:p>
          <a:p>
            <a:endParaRPr lang="en-US" dirty="0"/>
          </a:p>
        </p:txBody>
      </p:sp>
    </p:spTree>
    <p:extLst>
      <p:ext uri="{BB962C8B-B14F-4D97-AF65-F5344CB8AC3E}">
        <p14:creationId xmlns:p14="http://schemas.microsoft.com/office/powerpoint/2010/main" val="3458802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A9895F4-1F01-4C13-B7BF-942FB4297AE2}"/>
              </a:ext>
            </a:extLst>
          </p:cNvPr>
          <p:cNvSpPr txBox="1"/>
          <p:nvPr/>
        </p:nvSpPr>
        <p:spPr>
          <a:xfrm>
            <a:off x="806741" y="669972"/>
            <a:ext cx="10578517" cy="923330"/>
          </a:xfrm>
          <a:prstGeom prst="rect">
            <a:avLst/>
          </a:prstGeom>
          <a:noFill/>
        </p:spPr>
        <p:txBody>
          <a:bodyPr wrap="square" rtlCol="0">
            <a:spAutoFit/>
          </a:bodyPr>
          <a:lstStyle/>
          <a:p>
            <a:pPr algn="l"/>
            <a:r>
              <a:rPr lang="en-GB" b="0" i="0" dirty="0">
                <a:solidFill>
                  <a:srgbClr val="000000"/>
                </a:solidFill>
                <a:effectLst/>
                <a:latin typeface="Calibri" panose="020F0502020204030204" pitchFamily="34" charset="0"/>
              </a:rPr>
              <a:t>SO IN ESSENCE – OUR TEACHIN</a:t>
            </a:r>
            <a:r>
              <a:rPr lang="en-GB" dirty="0">
                <a:solidFill>
                  <a:srgbClr val="000000"/>
                </a:solidFill>
                <a:latin typeface="Calibri" panose="020F0502020204030204" pitchFamily="34" charset="0"/>
              </a:rPr>
              <a:t>G SUPPORTS IT!</a:t>
            </a:r>
          </a:p>
          <a:p>
            <a:pPr algn="l"/>
            <a:endParaRPr lang="en-GB" b="0" i="0" dirty="0">
              <a:solidFill>
                <a:srgbClr val="000000"/>
              </a:solidFill>
              <a:effectLst/>
              <a:latin typeface="Calibri" panose="020F0502020204030204" pitchFamily="34" charset="0"/>
            </a:endParaRPr>
          </a:p>
          <a:p>
            <a:pPr algn="l"/>
            <a:r>
              <a:rPr lang="en-GB" dirty="0">
                <a:solidFill>
                  <a:srgbClr val="000000"/>
                </a:solidFill>
                <a:latin typeface="Calibri" panose="020F0502020204030204" pitchFamily="34" charset="0"/>
              </a:rPr>
              <a:t>What else do you do that you feel contributes to improving the literacy of your pupils ?</a:t>
            </a:r>
            <a:endParaRPr lang="en-GB" b="0" i="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1938331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A9895F4-1F01-4C13-B7BF-942FB4297AE2}"/>
              </a:ext>
            </a:extLst>
          </p:cNvPr>
          <p:cNvSpPr txBox="1"/>
          <p:nvPr/>
        </p:nvSpPr>
        <p:spPr>
          <a:xfrm>
            <a:off x="880844" y="654341"/>
            <a:ext cx="10578517" cy="7270195"/>
          </a:xfrm>
          <a:prstGeom prst="rect">
            <a:avLst/>
          </a:prstGeom>
          <a:noFill/>
        </p:spPr>
        <p:txBody>
          <a:bodyPr wrap="square" rtlCol="0">
            <a:spAutoFit/>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In this session, </a:t>
            </a:r>
            <a:r>
              <a:rPr lang="en-GB"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we will ask ourselves how we can maximise this process… It could even be an extra reason for our pupils to want to learn a language! </a:t>
            </a:r>
          </a:p>
          <a:p>
            <a:pPr>
              <a:lnSpc>
                <a:spcPct val="107000"/>
              </a:lnSpc>
              <a:spcAft>
                <a:spcPts val="800"/>
              </a:spcAft>
            </a:pPr>
            <a:endParaRPr lang="en-GB" dirty="0">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You may also already do some of these:</a:t>
            </a:r>
          </a:p>
          <a:p>
            <a:pPr>
              <a:lnSpc>
                <a:spcPct val="107000"/>
              </a:lnSpc>
              <a:spcAft>
                <a:spcPts val="800"/>
              </a:spcAft>
            </a:pPr>
            <a:r>
              <a:rPr lang="en-GB" dirty="0">
                <a:highlight>
                  <a:srgbClr val="FFFF00"/>
                </a:highlight>
                <a:latin typeface="Calibri" panose="020F0502020204030204" pitchFamily="34" charset="0"/>
                <a:ea typeface="Calibri" panose="020F0502020204030204" pitchFamily="34" charset="0"/>
                <a:cs typeface="Times New Roman" panose="02020603050405020304" pitchFamily="18" charset="0"/>
              </a:rPr>
              <a:t>Ideas:</a:t>
            </a:r>
          </a:p>
          <a:p>
            <a:pPr>
              <a:lnSpc>
                <a:spcPct val="107000"/>
              </a:lnSpc>
              <a:spcAft>
                <a:spcPts val="800"/>
              </a:spcAft>
            </a:pPr>
            <a:r>
              <a:rPr lang="en-GB" b="0" i="0" dirty="0">
                <a:solidFill>
                  <a:srgbClr val="000000"/>
                </a:solidFill>
                <a:latin typeface="Calibri" panose="020F0502020204030204" pitchFamily="34" charset="0"/>
                <a:cs typeface="Times New Roman" panose="02020603050405020304" pitchFamily="18" charset="0"/>
              </a:rPr>
              <a:t>Latin Greek roots common prefixes etc</a:t>
            </a:r>
          </a:p>
          <a:p>
            <a:pPr>
              <a:lnSpc>
                <a:spcPct val="107000"/>
              </a:lnSpc>
              <a:spcAft>
                <a:spcPts val="800"/>
              </a:spcAft>
            </a:pPr>
            <a:r>
              <a:rPr lang="en-GB" dirty="0">
                <a:solidFill>
                  <a:srgbClr val="000000"/>
                </a:solidFill>
                <a:latin typeface="Calibri" panose="020F0502020204030204" pitchFamily="34" charset="0"/>
                <a:cs typeface="Times New Roman" panose="02020603050405020304" pitchFamily="18" charset="0"/>
              </a:rPr>
              <a:t>Latin </a:t>
            </a:r>
          </a:p>
          <a:p>
            <a:r>
              <a:rPr lang="en-US" dirty="0">
                <a:hlinkClick r:id="rId2"/>
              </a:rPr>
              <a:t>https://classteaching.wordpress.com/2016/12/08/teaching-tier-2-vocabulary/</a:t>
            </a:r>
            <a:endParaRPr lang="en-US" dirty="0"/>
          </a:p>
          <a:p>
            <a:r>
              <a:rPr lang="en-US" dirty="0"/>
              <a:t>T1 vs T2 vs T3 vocabulary</a:t>
            </a:r>
          </a:p>
          <a:p>
            <a:r>
              <a:rPr lang="en-US" dirty="0"/>
              <a:t>Examples to play with</a:t>
            </a:r>
          </a:p>
          <a:p>
            <a:r>
              <a:rPr lang="en-US" dirty="0"/>
              <a:t>=supporting the less able and stretching the more able</a:t>
            </a:r>
          </a:p>
          <a:p>
            <a:endParaRPr lang="en-US" dirty="0"/>
          </a:p>
          <a:p>
            <a:r>
              <a:rPr lang="en-US" dirty="0"/>
              <a:t>When some of us started teaching, our pupils did not know what a noun was… let’s make the most of their current knowledge to extend their sentences in other languages too!</a:t>
            </a:r>
          </a:p>
          <a:p>
            <a:pPr>
              <a:lnSpc>
                <a:spcPct val="107000"/>
              </a:lnSpc>
              <a:spcAft>
                <a:spcPts val="800"/>
              </a:spcAft>
            </a:pPr>
            <a:r>
              <a:rPr lang="en-GB" b="0" i="0" dirty="0">
                <a:solidFill>
                  <a:srgbClr val="000000"/>
                </a:solidFill>
                <a:effectLst/>
                <a:latin typeface="Calibri" panose="020F0502020204030204" pitchFamily="34" charset="0"/>
              </a:rPr>
              <a:t>Lightbulb languages language links !! </a:t>
            </a:r>
            <a:r>
              <a:rPr lang="en-GB" b="0" i="0" dirty="0">
                <a:solidFill>
                  <a:srgbClr val="000000"/>
                </a:solidFill>
                <a:effectLst/>
                <a:latin typeface="Calibri" panose="020F0502020204030204" pitchFamily="34" charset="0"/>
                <a:hlinkClick r:id="rId3"/>
              </a:rPr>
              <a:t>https://www.lightbulblanguages.co.uk/resources-language-links.htm</a:t>
            </a:r>
            <a:r>
              <a:rPr lang="en-GB" b="0" i="0" dirty="0">
                <a:solidFill>
                  <a:srgbClr val="000000"/>
                </a:solidFill>
                <a:effectLst/>
                <a:latin typeface="Calibri" panose="020F0502020204030204" pitchFamily="34" charset="0"/>
              </a:rPr>
              <a:t> </a:t>
            </a:r>
          </a:p>
          <a:p>
            <a:pPr>
              <a:lnSpc>
                <a:spcPct val="107000"/>
              </a:lnSpc>
              <a:spcAft>
                <a:spcPts val="800"/>
              </a:spcAft>
            </a:pPr>
            <a:r>
              <a:rPr lang="en-GB" b="0" i="0" dirty="0">
                <a:solidFill>
                  <a:srgbClr val="000000"/>
                </a:solidFill>
                <a:latin typeface="Calibri" panose="020F0502020204030204" pitchFamily="34" charset="0"/>
                <a:cs typeface="Times New Roman" panose="02020603050405020304" pitchFamily="18" charset="0"/>
              </a:rPr>
              <a:t>Transition…</a:t>
            </a:r>
          </a:p>
          <a:p>
            <a:pPr>
              <a:lnSpc>
                <a:spcPct val="107000"/>
              </a:lnSpc>
              <a:spcAft>
                <a:spcPts val="800"/>
              </a:spcAft>
            </a:pPr>
            <a:r>
              <a:rPr lang="en-GB" dirty="0">
                <a:solidFill>
                  <a:srgbClr val="000000"/>
                </a:solidFill>
                <a:latin typeface="Calibri" panose="020F0502020204030204" pitchFamily="34" charset="0"/>
                <a:cs typeface="Times New Roman" panose="02020603050405020304" pitchFamily="18" charset="0"/>
              </a:rPr>
              <a:t>HAVE YOU THOUGHT OF ANYTHING ELSE? PLEASE WRITE IT DOWN!!</a:t>
            </a:r>
            <a:endParaRPr lang="en-GB" b="0" i="0" dirty="0">
              <a:solidFill>
                <a:srgbClr val="000000"/>
              </a:solidFill>
              <a:latin typeface="Calibri" panose="020F0502020204030204" pitchFamily="34" charset="0"/>
              <a:cs typeface="Times New Roman" panose="02020603050405020304" pitchFamily="18" charset="0"/>
            </a:endParaRPr>
          </a:p>
          <a:p>
            <a:pPr>
              <a:lnSpc>
                <a:spcPct val="107000"/>
              </a:lnSpc>
              <a:spcAft>
                <a:spcPts val="800"/>
              </a:spcAft>
            </a:pPr>
            <a:endParaRPr lang="en-GB" b="0" i="0" dirty="0">
              <a:solidFill>
                <a:srgbClr val="000000"/>
              </a:solidFill>
              <a:latin typeface="Calibri" panose="020F0502020204030204" pitchFamily="34" charset="0"/>
              <a:cs typeface="Times New Roman" panose="02020603050405020304" pitchFamily="18" charset="0"/>
            </a:endParaRPr>
          </a:p>
          <a:p>
            <a:pPr>
              <a:lnSpc>
                <a:spcPct val="107000"/>
              </a:lnSpc>
              <a:spcAft>
                <a:spcPts val="800"/>
              </a:spcAft>
            </a:pPr>
            <a:endParaRPr lang="en-GB" b="0" i="0" dirty="0">
              <a:solidFill>
                <a:srgbClr val="000000"/>
              </a:solidFill>
              <a:effectLst/>
              <a:latin typeface="Calibri" panose="020F0502020204030204" pitchFamily="34" charset="0"/>
            </a:endParaRPr>
          </a:p>
          <a:p>
            <a:pPr algn="l"/>
            <a:endParaRPr lang="en-GB" b="0" i="0" dirty="0">
              <a:solidFill>
                <a:srgbClr val="000000"/>
              </a:solidFill>
              <a:effectLst/>
              <a:latin typeface="Calibri" panose="020F0502020204030204" pitchFamily="34" charset="0"/>
            </a:endParaRPr>
          </a:p>
          <a:p>
            <a:pPr algn="l"/>
            <a:endParaRPr lang="en-GB" b="0" i="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83830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classteaching.files.wordpress.com/2016/12/picture2.png?w=1000&amp;h=&amp;crop=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
            <a:ext cx="6054481" cy="454675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classteaching.files.wordpress.com/2016/12/picture3.png?w=1000&amp;h=&amp;crop=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4481" y="2413000"/>
            <a:ext cx="6137518" cy="444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0512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icture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75"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69532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732</TotalTime>
  <Words>1775</Words>
  <Application>Microsoft Office PowerPoint</Application>
  <PresentationFormat>Widescreen</PresentationFormat>
  <Paragraphs>134</Paragraphs>
  <Slides>13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Calibri Light</vt:lpstr>
      <vt:lpstr>Comic Sans MS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literacy skills transfer across English and Spanish and which need to be taught explicitly in each language? http://www.cal.org/twi/toolkit/QA/lit_a3.htm</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Betsy The Cow</dc:creator>
  <cp:lastModifiedBy>Nathalie Paris</cp:lastModifiedBy>
  <cp:revision>20</cp:revision>
  <dcterms:created xsi:type="dcterms:W3CDTF">2021-11-13T16:24:11Z</dcterms:created>
  <dcterms:modified xsi:type="dcterms:W3CDTF">2022-03-13T18:55:54Z</dcterms:modified>
</cp:coreProperties>
</file>