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lie Paris" userId="3f0311ce03b18d58" providerId="LiveId" clId="{7B460F9A-1FC9-4326-A7AC-21B560304740}"/>
    <pc:docChg chg="modSld">
      <pc:chgData name="Nathalie Paris" userId="3f0311ce03b18d58" providerId="LiveId" clId="{7B460F9A-1FC9-4326-A7AC-21B560304740}" dt="2023-10-09T20:07:56.927" v="1" actId="207"/>
      <pc:docMkLst>
        <pc:docMk/>
      </pc:docMkLst>
      <pc:sldChg chg="modSp mod">
        <pc:chgData name="Nathalie Paris" userId="3f0311ce03b18d58" providerId="LiveId" clId="{7B460F9A-1FC9-4326-A7AC-21B560304740}" dt="2023-10-09T20:07:56.927" v="1" actId="207"/>
        <pc:sldMkLst>
          <pc:docMk/>
          <pc:sldMk cId="1256520467" sldId="257"/>
        </pc:sldMkLst>
        <pc:spChg chg="mod">
          <ac:chgData name="Nathalie Paris" userId="3f0311ce03b18d58" providerId="LiveId" clId="{7B460F9A-1FC9-4326-A7AC-21B560304740}" dt="2023-10-09T20:07:56.927" v="1" actId="207"/>
          <ac:spMkLst>
            <pc:docMk/>
            <pc:sldMk cId="1256520467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745D-8019-49A5-B1D8-38C78A09C4A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452B-F3D8-4FFF-96E4-E587CD9B2A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2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745D-8019-49A5-B1D8-38C78A09C4A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452B-F3D8-4FFF-96E4-E587CD9B2A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12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745D-8019-49A5-B1D8-38C78A09C4A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452B-F3D8-4FFF-96E4-E587CD9B2A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00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745D-8019-49A5-B1D8-38C78A09C4A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452B-F3D8-4FFF-96E4-E587CD9B2A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35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745D-8019-49A5-B1D8-38C78A09C4A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452B-F3D8-4FFF-96E4-E587CD9B2A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13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745D-8019-49A5-B1D8-38C78A09C4A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452B-F3D8-4FFF-96E4-E587CD9B2A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41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745D-8019-49A5-B1D8-38C78A09C4A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452B-F3D8-4FFF-96E4-E587CD9B2A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44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745D-8019-49A5-B1D8-38C78A09C4A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452B-F3D8-4FFF-96E4-E587CD9B2A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41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745D-8019-49A5-B1D8-38C78A09C4A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452B-F3D8-4FFF-96E4-E587CD9B2A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77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745D-8019-49A5-B1D8-38C78A09C4A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452B-F3D8-4FFF-96E4-E587CD9B2A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28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745D-8019-49A5-B1D8-38C78A09C4A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452B-F3D8-4FFF-96E4-E587CD9B2A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05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D745D-8019-49A5-B1D8-38C78A09C4A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B452B-F3D8-4FFF-96E4-E587CD9B2A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111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Bonjour!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007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694237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dirty="0"/>
              <a:t>Je </a:t>
            </a:r>
            <a:r>
              <a:rPr lang="en-GB" dirty="0" err="1"/>
              <a:t>m’appelle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Nathalie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Je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suis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une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fille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en-GB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Je </a:t>
            </a:r>
            <a:r>
              <a:rPr lang="en-GB" dirty="0" err="1">
                <a:solidFill>
                  <a:srgbClr val="7030A0"/>
                </a:solidFill>
              </a:rPr>
              <a:t>suis</a:t>
            </a:r>
            <a:r>
              <a:rPr lang="en-GB" dirty="0">
                <a:solidFill>
                  <a:srgbClr val="7030A0"/>
                </a:solidFill>
              </a:rPr>
              <a:t> un </a:t>
            </a:r>
            <a:r>
              <a:rPr lang="en-GB" dirty="0" err="1">
                <a:solidFill>
                  <a:srgbClr val="7030A0"/>
                </a:solidFill>
              </a:rPr>
              <a:t>garçon</a:t>
            </a:r>
            <a:r>
              <a:rPr lang="en-GB" dirty="0">
                <a:solidFill>
                  <a:srgbClr val="7030A0"/>
                </a:solidFill>
              </a:rPr>
              <a:t>.</a:t>
            </a:r>
            <a:br>
              <a:rPr lang="en-GB" dirty="0">
                <a:solidFill>
                  <a:srgbClr val="7030A0"/>
                </a:solidFill>
              </a:rPr>
            </a:br>
            <a:br>
              <a:rPr lang="en-GB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20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98600" y="-731838"/>
            <a:ext cx="9144000" cy="4694237"/>
          </a:xfrm>
        </p:spPr>
        <p:txBody>
          <a:bodyPr>
            <a:normAutofit/>
          </a:bodyPr>
          <a:lstStyle/>
          <a:p>
            <a:br>
              <a:rPr lang="en-GB" dirty="0"/>
            </a:br>
            <a:r>
              <a:rPr lang="en-GB" dirty="0" err="1">
                <a:solidFill>
                  <a:srgbClr val="7030A0"/>
                </a:solidFill>
              </a:rPr>
              <a:t>J’ai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neuf</a:t>
            </a:r>
            <a:r>
              <a:rPr lang="en-GB" dirty="0">
                <a:solidFill>
                  <a:srgbClr val="7030A0"/>
                </a:solidFill>
              </a:rPr>
              <a:t> ans.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 err="1">
                <a:solidFill>
                  <a:srgbClr val="7030A0"/>
                </a:solidFill>
              </a:rPr>
              <a:t>J’ai</a:t>
            </a:r>
            <a:r>
              <a:rPr lang="en-GB" dirty="0">
                <a:solidFill>
                  <a:srgbClr val="7030A0"/>
                </a:solidFill>
              </a:rPr>
              <a:t> dix ans.</a:t>
            </a:r>
            <a:endParaRPr lang="fr-F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24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4800" y="-363538"/>
            <a:ext cx="9144000" cy="4694237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dirty="0" err="1"/>
              <a:t>J’habite</a:t>
            </a:r>
            <a:r>
              <a:rPr lang="en-GB" dirty="0"/>
              <a:t> à </a:t>
            </a:r>
            <a:r>
              <a:rPr lang="en-GB" dirty="0" err="1">
                <a:solidFill>
                  <a:srgbClr val="00B050"/>
                </a:solidFill>
              </a:rPr>
              <a:t>Consett</a:t>
            </a:r>
            <a:br>
              <a:rPr lang="en-GB" dirty="0"/>
            </a:br>
            <a:r>
              <a:rPr lang="en-GB" dirty="0" err="1"/>
              <a:t>dans</a:t>
            </a:r>
            <a:r>
              <a:rPr lang="en-GB" dirty="0"/>
              <a:t> le </a:t>
            </a:r>
            <a:r>
              <a:rPr lang="en-GB" dirty="0" err="1"/>
              <a:t>nord-est</a:t>
            </a:r>
            <a:r>
              <a:rPr lang="en-GB" dirty="0"/>
              <a:t> de </a:t>
            </a:r>
            <a:r>
              <a:rPr lang="en-GB" dirty="0" err="1"/>
              <a:t>l’Angleterre</a:t>
            </a:r>
            <a:r>
              <a:rPr lang="en-GB" dirty="0"/>
              <a:t>.</a:t>
            </a:r>
            <a:br>
              <a:rPr lang="en-GB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575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98600" y="944562"/>
            <a:ext cx="9144000" cy="5087938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dirty="0" err="1"/>
              <a:t>Joyeux</a:t>
            </a:r>
            <a:r>
              <a:rPr lang="en-GB" dirty="0"/>
              <a:t> Noël!</a:t>
            </a:r>
            <a:br>
              <a:rPr lang="en-GB" dirty="0"/>
            </a:br>
            <a:r>
              <a:rPr lang="en-GB" dirty="0"/>
              <a:t>A </a:t>
            </a:r>
            <a:r>
              <a:rPr lang="en-GB" dirty="0" err="1"/>
              <a:t>bientôt</a:t>
            </a:r>
            <a:r>
              <a:rPr lang="en-GB" dirty="0"/>
              <a:t>!</a:t>
            </a:r>
            <a:br>
              <a:rPr lang="en-GB" dirty="0"/>
            </a:br>
            <a:r>
              <a:rPr lang="en-GB" dirty="0">
                <a:solidFill>
                  <a:srgbClr val="00B050"/>
                </a:solidFill>
              </a:rPr>
              <a:t>Nathalie</a:t>
            </a:r>
            <a:br>
              <a:rPr lang="en-GB" dirty="0"/>
            </a:br>
            <a:br>
              <a:rPr lang="en-GB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6623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Bonjour!</vt:lpstr>
      <vt:lpstr>  Je m’appelle Nathalie. Je suis une fille. Je suis un garçon.  </vt:lpstr>
      <vt:lpstr> J’ai neuf ans. J’ai dix ans.</vt:lpstr>
      <vt:lpstr>  J’habite à Consett dans le nord-est de l’Angleterre. </vt:lpstr>
      <vt:lpstr>  Joyeux Noël! A bientôt! Nathalie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Nathalie Paris</dc:creator>
  <cp:lastModifiedBy>Nathalie Paris</cp:lastModifiedBy>
  <cp:revision>1</cp:revision>
  <dcterms:created xsi:type="dcterms:W3CDTF">2016-11-22T10:09:31Z</dcterms:created>
  <dcterms:modified xsi:type="dcterms:W3CDTF">2023-10-09T20:07:58Z</dcterms:modified>
</cp:coreProperties>
</file>