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21A14D-3381-4061-B136-A4283FCDAC87}" v="559" dt="2023-10-15T12:42:15.1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6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halie Paris" userId="3f0311ce03b18d58" providerId="LiveId" clId="{8321A14D-3381-4061-B136-A4283FCDAC87}"/>
    <pc:docChg chg="undo custSel addSld modSld">
      <pc:chgData name="Nathalie Paris" userId="3f0311ce03b18d58" providerId="LiveId" clId="{8321A14D-3381-4061-B136-A4283FCDAC87}" dt="2023-10-15T12:42:15.127" v="1012" actId="20577"/>
      <pc:docMkLst>
        <pc:docMk/>
      </pc:docMkLst>
      <pc:sldChg chg="addSp delSp modSp mod setBg modAnim">
        <pc:chgData name="Nathalie Paris" userId="3f0311ce03b18d58" providerId="LiveId" clId="{8321A14D-3381-4061-B136-A4283FCDAC87}" dt="2023-10-15T12:41:00.516" v="1004"/>
        <pc:sldMkLst>
          <pc:docMk/>
          <pc:sldMk cId="2025194866" sldId="256"/>
        </pc:sldMkLst>
        <pc:spChg chg="del">
          <ac:chgData name="Nathalie Paris" userId="3f0311ce03b18d58" providerId="LiveId" clId="{8321A14D-3381-4061-B136-A4283FCDAC87}" dt="2023-10-15T12:23:10.403" v="0" actId="478"/>
          <ac:spMkLst>
            <pc:docMk/>
            <pc:sldMk cId="2025194866" sldId="256"/>
            <ac:spMk id="2" creationId="{76E9781F-45FC-F60B-75ED-E1AA87559F5B}"/>
          </ac:spMkLst>
        </pc:spChg>
        <pc:spChg chg="del">
          <ac:chgData name="Nathalie Paris" userId="3f0311ce03b18d58" providerId="LiveId" clId="{8321A14D-3381-4061-B136-A4283FCDAC87}" dt="2023-10-15T12:23:12.448" v="1" actId="478"/>
          <ac:spMkLst>
            <pc:docMk/>
            <pc:sldMk cId="2025194866" sldId="256"/>
            <ac:spMk id="3" creationId="{B40317B1-D0E0-4D8A-2CBB-7640DB3777F7}"/>
          </ac:spMkLst>
        </pc:spChg>
        <pc:spChg chg="add mod">
          <ac:chgData name="Nathalie Paris" userId="3f0311ce03b18d58" providerId="LiveId" clId="{8321A14D-3381-4061-B136-A4283FCDAC87}" dt="2023-10-15T12:39:22.797" v="975" actId="20577"/>
          <ac:spMkLst>
            <pc:docMk/>
            <pc:sldMk cId="2025194866" sldId="256"/>
            <ac:spMk id="4" creationId="{D2B073E9-CA6E-5B73-1919-3F7C27292942}"/>
          </ac:spMkLst>
        </pc:spChg>
      </pc:sldChg>
      <pc:sldChg chg="modSp add mod setBg modAnim">
        <pc:chgData name="Nathalie Paris" userId="3f0311ce03b18d58" providerId="LiveId" clId="{8321A14D-3381-4061-B136-A4283FCDAC87}" dt="2023-10-15T12:41:16.468" v="1006"/>
        <pc:sldMkLst>
          <pc:docMk/>
          <pc:sldMk cId="3182062315" sldId="257"/>
        </pc:sldMkLst>
        <pc:spChg chg="mod">
          <ac:chgData name="Nathalie Paris" userId="3f0311ce03b18d58" providerId="LiveId" clId="{8321A14D-3381-4061-B136-A4283FCDAC87}" dt="2023-10-15T12:39:57.746" v="983" actId="20577"/>
          <ac:spMkLst>
            <pc:docMk/>
            <pc:sldMk cId="3182062315" sldId="257"/>
            <ac:spMk id="4" creationId="{D2B073E9-CA6E-5B73-1919-3F7C27292942}"/>
          </ac:spMkLst>
        </pc:spChg>
      </pc:sldChg>
      <pc:sldChg chg="modSp mod setBg modAnim">
        <pc:chgData name="Nathalie Paris" userId="3f0311ce03b18d58" providerId="LiveId" clId="{8321A14D-3381-4061-B136-A4283FCDAC87}" dt="2023-10-15T12:42:15.127" v="1012" actId="20577"/>
        <pc:sldMkLst>
          <pc:docMk/>
          <pc:sldMk cId="3897259307" sldId="258"/>
        </pc:sldMkLst>
        <pc:spChg chg="mod">
          <ac:chgData name="Nathalie Paris" userId="3f0311ce03b18d58" providerId="LiveId" clId="{8321A14D-3381-4061-B136-A4283FCDAC87}" dt="2023-10-15T12:42:15.127" v="1012" actId="20577"/>
          <ac:spMkLst>
            <pc:docMk/>
            <pc:sldMk cId="3897259307" sldId="258"/>
            <ac:spMk id="4" creationId="{D2B073E9-CA6E-5B73-1919-3F7C2729294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0966D-18A5-E05A-EE61-AC26C1D385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FE515E-4FD7-C1AA-DD84-FADD1CB246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1A2B5C-FE5E-00BC-69BD-BD984B712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725A8-E741-4FD2-AD1E-9E929130011A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AFB48-2AAA-FF76-082C-97C2F98C9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6905E-774C-ED69-A5CD-FCC33CAC4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E05D1-269A-4F39-B05B-BEA6AE5C62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174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6876E-29B8-C954-AC0F-323510E75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7FC3A0-5A01-622D-0748-1D1629A528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96F8AD-966E-D3B4-2D97-B0A332A09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725A8-E741-4FD2-AD1E-9E929130011A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F3D2E-2A64-27EA-C08C-7117D7064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1A031-63E3-2E55-D899-C047ED440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E05D1-269A-4F39-B05B-BEA6AE5C62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453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7D5CF8-8B2F-4E1B-FEAF-F9CF753A83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9D9FC0-3DFC-9E0F-9411-453F8887AB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25D73-DAF8-37EF-4A31-990F2F42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725A8-E741-4FD2-AD1E-9E929130011A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8AE175-86A1-2501-C6E6-363827BE0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66A15B-AA20-BBDF-B76F-19C364256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E05D1-269A-4F39-B05B-BEA6AE5C62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867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C4CCC-4621-F58D-3ECF-2517D4357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F1475-E1BB-3B4E-0D34-8F2F7D598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E322E-B8EC-B09F-BD82-A4BD33668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725A8-E741-4FD2-AD1E-9E929130011A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F89471-C7F7-C6F4-89EF-DE911F0EE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E246F5-5A42-D22E-B711-EC2177CE8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E05D1-269A-4F39-B05B-BEA6AE5C62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955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E2E98-79DF-5B71-CE0D-AE53BCB0E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26E021-05FF-62FB-EE05-4B6D686C1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B0DF71-CFF4-6A94-6951-ECF6E244E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725A8-E741-4FD2-AD1E-9E929130011A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8064D-85AF-B86D-D82D-45F9C9567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01D75B-ECFB-F07E-5ED6-DE3BD5776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E05D1-269A-4F39-B05B-BEA6AE5C62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926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5EC65-F608-E9FA-B134-4BB0107FF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C2156-F7AA-9838-FE38-CAA898ECC6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0A7C3D-0FD5-978D-41D3-CAF4B7D72A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8D2CA6-7CEF-8197-F17B-6BE06249C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725A8-E741-4FD2-AD1E-9E929130011A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FBD550-E48F-3C75-8D37-0A0E761D5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2ECFB0-D614-3EE7-BC77-50FCBCDD7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E05D1-269A-4F39-B05B-BEA6AE5C62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896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4CF5B-92E8-2D33-DAF7-0E9637645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B0B38-6DE9-E8EA-6BCF-717F20E10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F6DF70-C6DC-11DC-05AF-66D93CBF2E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6F28AB-D06E-759B-A6CC-05C17ACBF2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F0BA99-5F53-D121-A5FC-B3061887BD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C6B585-4856-039E-9C96-27955E1FB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725A8-E741-4FD2-AD1E-9E929130011A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7C701B-1738-EBD3-0DBC-3B5C2F221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E51BBF-3297-541A-E04C-9213359A4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E05D1-269A-4F39-B05B-BEA6AE5C62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8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DEB05-27C0-8954-A0F0-D87F3925C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CE430F-1A23-B2A2-0D12-224A934B3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725A8-E741-4FD2-AD1E-9E929130011A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6E4412-8015-0657-F74D-D7EFC8C34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13E6DC-C588-1AC9-3210-62C3096BA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E05D1-269A-4F39-B05B-BEA6AE5C62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822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322E17-0B88-41C5-8344-E8C107F8A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725A8-E741-4FD2-AD1E-9E929130011A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9F629C-30E3-C5B0-CF88-2366F5B8F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3BC9D6-750D-2A17-BC71-37ACCEC92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E05D1-269A-4F39-B05B-BEA6AE5C62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09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D4827-4870-3B06-9E46-CA42F17DF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35BD9-970F-5073-B8E2-10B547ECE8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E5C900-C07B-2BD9-E7EB-B110CB87DA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D665C3-44E1-50C2-EDB4-B4E283491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725A8-E741-4FD2-AD1E-9E929130011A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6F53D6-0ECC-87D5-D705-051FAA5EC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F4C9A9-AD84-E193-030F-9297735F9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E05D1-269A-4F39-B05B-BEA6AE5C62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988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48A1C-1A74-211C-39B2-FBA10E2C8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B5694D-1916-D2C4-BF7A-08A22503B5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CBAEEF-0411-1521-9FE7-765FF834A2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8F4001-F87D-56B6-857F-2B95FDDAB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725A8-E741-4FD2-AD1E-9E929130011A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1B7CB6-B7C0-D4BC-748D-5EBA8A95E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32711B-BC8C-674A-9DD9-62775BCD3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E05D1-269A-4F39-B05B-BEA6AE5C62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483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B2CBF9-EF42-B93F-3497-C70C92953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D4FD8B-B180-8A50-9B50-B2E3EE04B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85156-E051-AC28-DA04-AE079D2AAB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725A8-E741-4FD2-AD1E-9E929130011A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ED0463-1D94-75CD-E38F-FFBE952ACB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F660A-B838-6A5E-5384-EF1F16E92C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E05D1-269A-4F39-B05B-BEA6AE5C62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484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2B073E9-CA6E-5B73-1919-3F7C27292942}"/>
              </a:ext>
            </a:extLst>
          </p:cNvPr>
          <p:cNvSpPr txBox="1"/>
          <p:nvPr/>
        </p:nvSpPr>
        <p:spPr>
          <a:xfrm>
            <a:off x="942680" y="669303"/>
            <a:ext cx="1019037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>
                <a:latin typeface="Arial" panose="020B0604020202020204" pitchFamily="34" charset="0"/>
                <a:cs typeface="Arial" panose="020B0604020202020204" pitchFamily="34" charset="0"/>
              </a:rPr>
              <a:t>Bonjour ! 	</a:t>
            </a:r>
          </a:p>
          <a:p>
            <a:r>
              <a:rPr lang="es-ES" sz="4400" dirty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es-ES" sz="4400" dirty="0" err="1">
                <a:latin typeface="Arial" panose="020B0604020202020204" pitchFamily="34" charset="0"/>
                <a:cs typeface="Arial" panose="020B0604020202020204" pitchFamily="34" charset="0"/>
              </a:rPr>
              <a:t>m’appelle</a:t>
            </a:r>
            <a:r>
              <a:rPr lang="es-ES" sz="4400" dirty="0">
                <a:latin typeface="Arial" panose="020B0604020202020204" pitchFamily="34" charset="0"/>
                <a:cs typeface="Arial" panose="020B0604020202020204" pitchFamily="34" charset="0"/>
              </a:rPr>
              <a:t> …	(</a:t>
            </a:r>
            <a:r>
              <a:rPr lang="es-ES" sz="4400" dirty="0" err="1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s-E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4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E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40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sz="4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s-ES" sz="4400" dirty="0" err="1">
                <a:latin typeface="Arial" panose="020B0604020202020204" pitchFamily="34" charset="0"/>
                <a:cs typeface="Arial" panose="020B0604020202020204" pitchFamily="34" charset="0"/>
              </a:rPr>
              <a:t>J’ai</a:t>
            </a:r>
            <a:r>
              <a:rPr lang="es-ES" sz="4400" dirty="0">
                <a:latin typeface="Arial" panose="020B0604020202020204" pitchFamily="34" charset="0"/>
                <a:cs typeface="Arial" panose="020B0604020202020204" pitchFamily="34" charset="0"/>
              </a:rPr>
              <a:t> … </a:t>
            </a:r>
            <a:r>
              <a:rPr lang="es-ES" sz="4400" dirty="0" err="1">
                <a:latin typeface="Arial" panose="020B0604020202020204" pitchFamily="34" charset="0"/>
                <a:cs typeface="Arial" panose="020B0604020202020204" pitchFamily="34" charset="0"/>
              </a:rPr>
              <a:t>ans</a:t>
            </a:r>
            <a:r>
              <a:rPr lang="es-ES" sz="4400" dirty="0">
                <a:latin typeface="Arial" panose="020B0604020202020204" pitchFamily="34" charset="0"/>
                <a:cs typeface="Arial" panose="020B0604020202020204" pitchFamily="34" charset="0"/>
              </a:rPr>
              <a:t>.		(</a:t>
            </a:r>
            <a:r>
              <a:rPr lang="es-ES" sz="4400" dirty="0" err="1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s-E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4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E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400" dirty="0" err="1">
                <a:latin typeface="Arial" panose="020B0604020202020204" pitchFamily="34" charset="0"/>
                <a:cs typeface="Arial" panose="020B0604020202020204" pitchFamily="34" charset="0"/>
              </a:rPr>
              <a:t>age</a:t>
            </a:r>
            <a:r>
              <a:rPr lang="es-ES" sz="4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s-ES" sz="4400" dirty="0">
                <a:latin typeface="Arial" panose="020B0604020202020204" pitchFamily="34" charset="0"/>
                <a:cs typeface="Arial" panose="020B0604020202020204" pitchFamily="34" charset="0"/>
              </a:rPr>
              <a:t>Au </a:t>
            </a:r>
            <a:r>
              <a:rPr lang="es-ES" sz="4400" dirty="0" err="1">
                <a:latin typeface="Arial" panose="020B0604020202020204" pitchFamily="34" charset="0"/>
                <a:cs typeface="Arial" panose="020B0604020202020204" pitchFamily="34" charset="0"/>
              </a:rPr>
              <a:t>revoir</a:t>
            </a:r>
            <a:r>
              <a:rPr lang="es-ES" sz="4400" dirty="0">
                <a:latin typeface="Arial" panose="020B0604020202020204" pitchFamily="34" charset="0"/>
                <a:cs typeface="Arial" panose="020B0604020202020204" pitchFamily="34" charset="0"/>
              </a:rPr>
              <a:t> !</a:t>
            </a:r>
          </a:p>
          <a:p>
            <a:r>
              <a:rPr lang="es-ES" sz="4400" dirty="0">
                <a:latin typeface="Arial" panose="020B0604020202020204" pitchFamily="34" charset="0"/>
                <a:cs typeface="Arial" panose="020B0604020202020204" pitchFamily="34" charset="0"/>
              </a:rPr>
              <a:t>…					(</a:t>
            </a:r>
            <a:r>
              <a:rPr lang="es-ES" sz="4400" dirty="0" err="1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s-E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4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E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40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sz="4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19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2B073E9-CA6E-5B73-1919-3F7C27292942}"/>
              </a:ext>
            </a:extLst>
          </p:cNvPr>
          <p:cNvSpPr txBox="1"/>
          <p:nvPr/>
        </p:nvSpPr>
        <p:spPr>
          <a:xfrm>
            <a:off x="942680" y="669303"/>
            <a:ext cx="1019037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Bonjour ! 	</a:t>
            </a:r>
          </a:p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m’appelle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…		(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J’ai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…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ans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			(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age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Mon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père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s’appelle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…	(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dad’s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Mon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frère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s’appelle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…	(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brother’s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Mon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ami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s’appelle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… 	(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male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friend’s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Il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 …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ans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			(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age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Ma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mère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s’appelle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…	(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mum’s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Ma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soeur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s’appelle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…	(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sister’s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Mon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amie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s’appelle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…	(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female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friend’s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Elle a …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ans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			(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her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age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Au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revoir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!</a:t>
            </a:r>
          </a:p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…				(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062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2B073E9-CA6E-5B73-1919-3F7C27292942}"/>
              </a:ext>
            </a:extLst>
          </p:cNvPr>
          <p:cNvSpPr txBox="1"/>
          <p:nvPr/>
        </p:nvSpPr>
        <p:spPr>
          <a:xfrm>
            <a:off x="942680" y="669303"/>
            <a:ext cx="1019037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Bonjour ! 	</a:t>
            </a:r>
          </a:p>
          <a:p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m’appelle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…			(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J’ai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…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ans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.			(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age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Mon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anniversaire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c’est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le … … 	(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date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month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birthday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Mon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père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s’appelle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…		(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dad’s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Mon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frère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s’appelle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…		(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brother’s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Mon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ami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s’appelle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… 		(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male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friend’s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Il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a …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ans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.			(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age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Son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anniversaire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c’est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le … … 	(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date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month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birthday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Ma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mère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s’appelle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…		(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mum’s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Ma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soeur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s’appelle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…		(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sister’s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Mon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amie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s’appelle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…</a:t>
            </a:r>
            <a:r>
              <a:rPr lang="es-ES" sz="2000">
                <a:latin typeface="Arial" panose="020B0604020202020204" pitchFamily="34" charset="0"/>
                <a:cs typeface="Arial" panose="020B0604020202020204" pitchFamily="34" charset="0"/>
              </a:rPr>
              <a:t>		(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female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friend’s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Elle a …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ans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.			(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her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age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Son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anniversaire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c’est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le … … 	(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date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month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her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birthday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Au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revoir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!			</a:t>
            </a:r>
          </a:p>
          <a:p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…				(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259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342</Words>
  <Application>Microsoft Office PowerPoint</Application>
  <PresentationFormat>Widescreen</PresentationFormat>
  <Paragraphs>40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Nathalie Paris</dc:creator>
  <cp:lastModifiedBy>Nathalie Paris</cp:lastModifiedBy>
  <cp:revision>1</cp:revision>
  <dcterms:created xsi:type="dcterms:W3CDTF">2023-10-15T12:04:46Z</dcterms:created>
  <dcterms:modified xsi:type="dcterms:W3CDTF">2023-10-15T12:42:17Z</dcterms:modified>
</cp:coreProperties>
</file>